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6" r:id="rId2"/>
    <p:sldId id="307" r:id="rId3"/>
    <p:sldId id="270" r:id="rId4"/>
    <p:sldId id="273" r:id="rId5"/>
    <p:sldId id="274" r:id="rId6"/>
    <p:sldId id="275" r:id="rId7"/>
    <p:sldId id="276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7" r:id="rId25"/>
    <p:sldId id="268" r:id="rId26"/>
    <p:sldId id="304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3300"/>
    <a:srgbClr val="FF3300"/>
    <a:srgbClr val="FFFF66"/>
    <a:srgbClr val="800080"/>
    <a:srgbClr val="006600"/>
    <a:srgbClr val="FF7C8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7C2AA154-353E-4546-A232-81BBB4EEEB45}" type="datetimeFigureOut">
              <a:rPr lang="en-US"/>
              <a:pPr>
                <a:defRPr/>
              </a:pPr>
              <a:t>6/15/2009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8C47FBAB-F572-4489-8EDB-7BA7038239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519395-7420-4AD5-B80C-5CAF3E4C05A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D662F8-3561-47E8-B0ED-017E0DC8BE38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C6217F-42CD-46AA-8766-933C0CD365DF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D05531-F096-487A-99F6-1CDBB1B396AB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D4A4F-6B5A-468E-B7CB-9A0B05374A25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9E7F0C-205C-4863-99F8-B218EBE141B8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D94C6C-1F03-4C47-BB50-8F9BE634FF39}" type="slidenum">
              <a:rPr lang="en-GB">
                <a:latin typeface="Arial" charset="0"/>
              </a:rPr>
              <a:pPr/>
              <a:t>15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2B20C9-6DA8-4DCA-90DA-60EA30A733C3}" type="slidenum">
              <a:rPr lang="en-GB">
                <a:latin typeface="Arial" charset="0"/>
              </a:rPr>
              <a:pPr/>
              <a:t>16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C3A15E-97B9-4AFC-94E7-F22417EC2167}" type="slidenum">
              <a:rPr lang="en-GB">
                <a:latin typeface="Arial" charset="0"/>
              </a:rPr>
              <a:pPr/>
              <a:t>17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6013D2-2E20-43F5-BA72-65847D2C73D1}" type="slidenum">
              <a:rPr lang="en-GB">
                <a:latin typeface="Arial" charset="0"/>
              </a:rPr>
              <a:pPr/>
              <a:t>18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FA4BC2-A835-4C00-932F-068E6FA5F242}" type="slidenum">
              <a:rPr lang="en-GB">
                <a:latin typeface="Arial" charset="0"/>
              </a:rPr>
              <a:pPr/>
              <a:t>19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47FBAB-F572-4489-8EDB-7BA70382399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3BF455-49C3-4AA1-BC55-4D4A10DA3A82}" type="slidenum">
              <a:rPr lang="en-GB">
                <a:latin typeface="Arial" charset="0"/>
              </a:rPr>
              <a:pPr/>
              <a:t>20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1D1B87-966C-4F71-86B0-B30A23F763EE}" type="slidenum">
              <a:rPr lang="en-GB">
                <a:latin typeface="Arial" charset="0"/>
              </a:rPr>
              <a:pPr/>
              <a:t>21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6810C7-9921-47D2-A545-44AFEACB7C60}" type="slidenum">
              <a:rPr lang="en-GB">
                <a:latin typeface="Arial" charset="0"/>
              </a:rPr>
              <a:pPr/>
              <a:t>22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B3F46E-9920-497A-A148-4AD8E19BF8ED}" type="slidenum">
              <a:rPr lang="en-GB">
                <a:latin typeface="Arial" charset="0"/>
              </a:rPr>
              <a:pPr/>
              <a:t>23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A9E82C-BB88-48E0-BBF6-A55187AD68E0}" type="slidenum">
              <a:rPr lang="en-GB">
                <a:latin typeface="Arial" charset="0"/>
              </a:rPr>
              <a:pPr/>
              <a:t>24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3CB259-7A91-4546-BAEC-64A995E8979A}" type="slidenum">
              <a:rPr lang="en-GB">
                <a:latin typeface="Arial" charset="0"/>
              </a:rPr>
              <a:pPr/>
              <a:t>25</a:t>
            </a:fld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47FBAB-F572-4489-8EDB-7BA70382399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59A39-08DD-4378-A960-A4146B9541F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37E92-0218-4A83-833E-25845C68D55E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880FD9-809D-4B54-A8C3-9CF8DFAFCF1E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1D2C6-3130-4E15-8137-BA812E8409A7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10876E-8B34-4144-8390-2F0E4084D468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5F632-41AA-4ABC-A84A-D04690EF7B63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7E348-336A-4B62-B085-BCB655CF92B5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4C96-CC6D-4962-8E29-7E4FE7C125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D1466-A0FF-459D-824A-0ED94833CD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8A729-DA0C-49D8-8EF5-11EABFD79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9CA85-503F-44A9-BE5F-7CED52073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BDA32-9F2C-4433-98E9-48AAD1AC8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0F4D5-638C-4F99-B237-0194B6CBC6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697E-54F3-48D7-9493-04FD3B7185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1A606-325C-4248-A4BB-0F6D6F5EBC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926DA-447E-44EF-968F-0C0C29AC57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52397-A581-4E7C-9725-22F10EF1B4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854E9-3738-4376-8C1B-BEE35311E9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D3AB7-7A65-41C7-BDC3-FC72A104FE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9B0B074C-97BC-495C-95B2-405218809B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jpeg"/><Relationship Id="rId3" Type="http://schemas.openxmlformats.org/officeDocument/2006/relationships/image" Target="../media/image1.jpeg"/><Relationship Id="rId21" Type="http://schemas.openxmlformats.org/officeDocument/2006/relationships/image" Target="../media/image16.jpeg"/><Relationship Id="rId7" Type="http://schemas.openxmlformats.org/officeDocument/2006/relationships/image" Target="../media/image4.png"/><Relationship Id="rId12" Type="http://schemas.openxmlformats.org/officeDocument/2006/relationships/image" Target="../media/image8.jpeg"/><Relationship Id="rId17" Type="http://schemas.openxmlformats.org/officeDocument/2006/relationships/hyperlink" Target="http://images.google.co.uk/imgres?imgurl=http://thegreenguy.typepad.com/thegreenguy/WindowsLiveWriter/MyquestforanethicalweddingsuitMissionImp_120CB/suit%5b3%5d.jpg&amp;imgrefurl=http://thegreenguy.typepad.com/thegreenguy/2007/05/my_quest_for_an.html&amp;usg=__ZR48PcuIrl0h3S1VAM5UtJ0U6CE=&amp;h=480&amp;w=367&amp;sz=55&amp;hl=en&amp;start=1&amp;sig2=u2Ja3l_wZz0eAfhWtoSMnw&amp;um=1&amp;tbnid=dY_trjISXPP3wM:&amp;tbnh=129&amp;tbnw=99&amp;ei=fy6ZSbPXF4Hc0AXQmK3_CQ&amp;prev=/images?q=suit&amp;um=1&amp;hl=en&amp;rlz=1T4ACAW_enGB308GB308&amp;sa=N" TargetMode="External"/><Relationship Id="rId25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7.png"/><Relationship Id="rId24" Type="http://schemas.openxmlformats.org/officeDocument/2006/relationships/image" Target="../media/image19.jpeg"/><Relationship Id="rId5" Type="http://schemas.openxmlformats.org/officeDocument/2006/relationships/hyperlink" Target="http://images.google.co.uk/imgres?imgurl=http://www.aceuniforms.com/osCommerce/catalog/images/sp_tie.jpg&amp;imgrefurl=http://www.aceuniforms.com/osCommerce/catalog/index.php?manufacturers_id=44&amp;h=300&amp;w=300&amp;sz=5&amp;hl=en&amp;start=2&amp;sig2=c4HTJNHUdCMe697VrSnfiA&amp;usg=__5EiezHpF6foKuGiPIRjboxKpjLY=&amp;tbnid=nb3MG-Dm6gtaSM:&amp;tbnh=116&amp;tbnw=116&amp;ei=R9X0SNiCCJf-wgHLg4nCDg&amp;prev=/images?q=tie&amp;gbv=2&amp;hl=en" TargetMode="External"/><Relationship Id="rId15" Type="http://schemas.openxmlformats.org/officeDocument/2006/relationships/image" Target="../media/image11.jpeg"/><Relationship Id="rId23" Type="http://schemas.openxmlformats.org/officeDocument/2006/relationships/image" Target="../media/image18.jpeg"/><Relationship Id="rId10" Type="http://schemas.openxmlformats.org/officeDocument/2006/relationships/image" Target="../media/image6.jpeg"/><Relationship Id="rId19" Type="http://schemas.openxmlformats.org/officeDocument/2006/relationships/image" Target="../media/image14.jpeg"/><Relationship Id="rId4" Type="http://schemas.openxmlformats.org/officeDocument/2006/relationships/image" Target="../media/image2.png"/><Relationship Id="rId9" Type="http://schemas.openxmlformats.org/officeDocument/2006/relationships/hyperlink" Target="http://images.google.co.uk/imgres?imgurl=http://www.hue.com/images/hue/Product/Legwear/Basics/Tights/Optimized/Full/Lgwr_Basics_Tights_4689_F.jpg&amp;imgrefurl=http://www.hue.com/legwear/tights/opaque-tight-.aspx&amp;h=452&amp;w=310&amp;sz=15&amp;hl=en&amp;start=4&amp;sig2=_c-lP1PtUp4eHOEtWMhFeg&amp;um=1&amp;usg=__uTcj3a-bUUy2oAc7snZMWRP8LlA=&amp;tbnid=RtjKhDvp8iJElM:&amp;tbnh=127&amp;tbnw=87&amp;ei=otH0SNn1FZfywwHcpOzVDg&amp;prev=/images?q=tights&amp;um=1&amp;hl=en&amp;rlz=1T4GGIH_en-GBGB261GB261" TargetMode="External"/><Relationship Id="rId14" Type="http://schemas.openxmlformats.org/officeDocument/2006/relationships/image" Target="../media/image10.png"/><Relationship Id="rId22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uncrate.com/men/images/ezra-fitch-deck-jack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857364"/>
            <a:ext cx="126365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714488"/>
            <a:ext cx="1049337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sp_ti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1785926"/>
            <a:ext cx="10810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2835264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4" y="4143380"/>
            <a:ext cx="1079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Lgwr_Basics_Tights_4689_F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4438" y="4214817"/>
            <a:ext cx="1000108" cy="122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57686" y="428604"/>
            <a:ext cx="1008062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3" descr="DSC0117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35825" y="981075"/>
            <a:ext cx="15843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4" descr="http://www.global-b2b-network.com/direct/dbimage/50292763/Wedding_Dress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35825" y="2276475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35825" y="3860800"/>
            <a:ext cx="150971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appserver.guernseyop.com/cart/images/scarf%20smlogo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2976" y="5429264"/>
            <a:ext cx="1111394" cy="123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www.germes-online.com/direct/dbimage/50196568/Jean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857488" y="214290"/>
            <a:ext cx="1148518" cy="114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tbn1.google.com/images?q=tbn:dY_trjISXPP3wM:http://thegreenguy.typepad.com/thegreenguy/WindowsLiveWriter/MyquestforanethicalweddingsuitMissionImp_120CB/suit%255B3%255D.jpg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142976" y="285728"/>
            <a:ext cx="1219284" cy="13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http://www.stpaulrealestateblog.com/st_paul_real_estate/images/2007/08/15/shorts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643174" y="1500174"/>
            <a:ext cx="1566160" cy="135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z.about.com/d/accessories/1/0/E/1/-/-/pink-diva-cap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357686" y="5286388"/>
            <a:ext cx="1204149" cy="127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z.about.com/d/shoes/1/0/0/W/faux_fur_boots.jp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643570" y="5000636"/>
            <a:ext cx="1531357" cy="114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www.nexternal.com/armynavy/images/Foliage-mechanics-glove1.gif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857884" y="3104768"/>
            <a:ext cx="1252928" cy="12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://www.box-clothing.co.uk/mens-1/footwear-3/trainers-26/lacoste-punched-leather-trainers-75490-5194_medium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5857884" y="214290"/>
            <a:ext cx="1357339" cy="135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http://modculture.typepad.com/photos/uncategorized/ps_military.jp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857488" y="3286124"/>
            <a:ext cx="1252928" cy="157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www.antunez.es/images/imagesecom/redingtonhunter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928926" y="5143512"/>
            <a:ext cx="1214644" cy="141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84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84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84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184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84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184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60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9600" b="1" u="sng">
                <a:latin typeface="Comic Sans MS" pitchFamily="66" charset="0"/>
              </a:rPr>
              <a:t>ses</a:t>
            </a:r>
            <a:r>
              <a:rPr lang="cy-GB" sz="8000">
                <a:latin typeface="Comic Sans MS" pitchFamily="66" charset="0"/>
              </a:rPr>
              <a:t>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70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9600" b="1" u="sng">
                <a:latin typeface="Comic Sans MS" pitchFamily="66" charset="0"/>
              </a:rPr>
              <a:t>set</a:t>
            </a:r>
            <a:r>
              <a:rPr lang="cy-GB" sz="8000">
                <a:latin typeface="Comic Sans MS" pitchFamily="66" charset="0"/>
              </a:rPr>
              <a:t>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80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ochenta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90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noventa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4248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6000">
                <a:latin typeface="Comic Sans MS" pitchFamily="66" charset="0"/>
              </a:rPr>
              <a:t>So if I wanted to use those for prices?</a:t>
            </a:r>
            <a:endParaRPr lang="en-US" sz="6000">
              <a:latin typeface="Comic Sans MS" pitchFamily="66" charset="0"/>
            </a:endParaRP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323850" y="2708275"/>
            <a:ext cx="8208963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  <a:cs typeface="Arial" pitchFamily="34" charset="0"/>
              </a:rPr>
              <a:t>€3,80</a:t>
            </a:r>
          </a:p>
          <a:p>
            <a:pPr>
              <a:spcBef>
                <a:spcPct val="50000"/>
              </a:spcBef>
            </a:pPr>
            <a:r>
              <a:rPr lang="cy-GB" sz="5000">
                <a:latin typeface="Comic Sans MS" pitchFamily="66" charset="0"/>
                <a:cs typeface="Arial" pitchFamily="34" charset="0"/>
              </a:rPr>
              <a:t>Tres euros ochenta</a:t>
            </a:r>
          </a:p>
          <a:p>
            <a:pPr>
              <a:spcBef>
                <a:spcPct val="50000"/>
              </a:spcBef>
            </a:pPr>
            <a:r>
              <a:rPr lang="cy-GB" sz="5000">
                <a:latin typeface="Comic Sans MS" pitchFamily="66" charset="0"/>
                <a:cs typeface="Arial" pitchFamily="34" charset="0"/>
              </a:rPr>
              <a:t>Number currency number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¿De qué talla es el jersey?</a:t>
            </a:r>
          </a:p>
        </p:txBody>
      </p:sp>
      <p:pic>
        <p:nvPicPr>
          <p:cNvPr id="2051" name="Picture 7" descr="j008666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59113" y="1773238"/>
            <a:ext cx="3313112" cy="2952750"/>
          </a:xfrm>
          <a:noFill/>
        </p:spPr>
      </p:pic>
      <p:sp>
        <p:nvSpPr>
          <p:cNvPr id="2052" name="Rectangle 9"/>
          <p:cNvSpPr>
            <a:spLocks noChangeArrowheads="1"/>
          </p:cNvSpPr>
          <p:nvPr/>
        </p:nvSpPr>
        <p:spPr bwMode="auto">
          <a:xfrm>
            <a:off x="5724525" y="1628775"/>
            <a:ext cx="1439863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5724525" y="1628775"/>
            <a:ext cx="1439863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 42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€40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835150" y="836613"/>
            <a:ext cx="5761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FF6600"/>
                </a:solidFill>
              </a:rPr>
              <a:t>cuarenta</a:t>
            </a:r>
            <a:r>
              <a:rPr lang="en-GB" sz="4400" dirty="0" smtClean="0">
                <a:solidFill>
                  <a:srgbClr val="FF6600"/>
                </a:solidFill>
              </a:rPr>
              <a:t> </a:t>
            </a:r>
            <a:r>
              <a:rPr lang="en-GB" sz="4400" dirty="0">
                <a:solidFill>
                  <a:srgbClr val="FF6600"/>
                </a:solidFill>
              </a:rPr>
              <a:t>y dos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331913" y="4724400"/>
            <a:ext cx="741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006600"/>
                </a:solidFill>
              </a:rPr>
              <a:t>¿Cuánto es el jersey?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50825" y="5445125"/>
            <a:ext cx="87137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800080"/>
                </a:solidFill>
              </a:rPr>
              <a:t>cuarenta</a:t>
            </a:r>
            <a:r>
              <a:rPr lang="en-GB" sz="4400" dirty="0" smtClean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euros</a:t>
            </a:r>
            <a:endParaRPr lang="en-GB" sz="4400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5429264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err="1" smtClean="0">
                <a:solidFill>
                  <a:srgbClr val="800080"/>
                </a:solidFill>
              </a:rPr>
              <a:t>Cuesta</a:t>
            </a:r>
            <a:endParaRPr lang="en-GB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92867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Es la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60" grpId="0"/>
      <p:bldP spid="2061" grpId="0"/>
      <p:bldP spid="20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¿De qué talla es la camisa?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619250" y="981075"/>
            <a:ext cx="6048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FF6600"/>
                </a:solidFill>
              </a:rPr>
              <a:t>Es la treinta y ocho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63713" y="1989138"/>
            <a:ext cx="5256212" cy="2663825"/>
            <a:chOff x="5471" y="1127"/>
            <a:chExt cx="1724" cy="1980"/>
          </a:xfrm>
        </p:grpSpPr>
        <p:sp>
          <p:nvSpPr>
            <p:cNvPr id="3081" name="Freeform 7"/>
            <p:cNvSpPr>
              <a:spLocks/>
            </p:cNvSpPr>
            <p:nvPr/>
          </p:nvSpPr>
          <p:spPr bwMode="auto">
            <a:xfrm>
              <a:off x="5619" y="1486"/>
              <a:ext cx="1545" cy="1610"/>
            </a:xfrm>
            <a:custGeom>
              <a:avLst/>
              <a:gdLst>
                <a:gd name="T0" fmla="*/ 1545 w 1545"/>
                <a:gd name="T1" fmla="*/ 657 h 1610"/>
                <a:gd name="T2" fmla="*/ 1475 w 1545"/>
                <a:gd name="T3" fmla="*/ 1561 h 1610"/>
                <a:gd name="T4" fmla="*/ 1456 w 1545"/>
                <a:gd name="T5" fmla="*/ 1561 h 1610"/>
                <a:gd name="T6" fmla="*/ 1438 w 1545"/>
                <a:gd name="T7" fmla="*/ 1565 h 1610"/>
                <a:gd name="T8" fmla="*/ 1415 w 1545"/>
                <a:gd name="T9" fmla="*/ 1567 h 1610"/>
                <a:gd name="T10" fmla="*/ 1386 w 1545"/>
                <a:gd name="T11" fmla="*/ 1571 h 1610"/>
                <a:gd name="T12" fmla="*/ 1357 w 1545"/>
                <a:gd name="T13" fmla="*/ 1575 h 1610"/>
                <a:gd name="T14" fmla="*/ 1324 w 1545"/>
                <a:gd name="T15" fmla="*/ 1580 h 1610"/>
                <a:gd name="T16" fmla="*/ 1291 w 1545"/>
                <a:gd name="T17" fmla="*/ 1582 h 1610"/>
                <a:gd name="T18" fmla="*/ 1260 w 1545"/>
                <a:gd name="T19" fmla="*/ 1586 h 1610"/>
                <a:gd name="T20" fmla="*/ 1227 w 1545"/>
                <a:gd name="T21" fmla="*/ 1590 h 1610"/>
                <a:gd name="T22" fmla="*/ 1196 w 1545"/>
                <a:gd name="T23" fmla="*/ 1592 h 1610"/>
                <a:gd name="T24" fmla="*/ 1172 w 1545"/>
                <a:gd name="T25" fmla="*/ 1594 h 1610"/>
                <a:gd name="T26" fmla="*/ 1149 w 1545"/>
                <a:gd name="T27" fmla="*/ 1594 h 1610"/>
                <a:gd name="T28" fmla="*/ 1132 w 1545"/>
                <a:gd name="T29" fmla="*/ 1594 h 1610"/>
                <a:gd name="T30" fmla="*/ 1122 w 1545"/>
                <a:gd name="T31" fmla="*/ 1592 h 1610"/>
                <a:gd name="T32" fmla="*/ 1110 w 1545"/>
                <a:gd name="T33" fmla="*/ 1588 h 1610"/>
                <a:gd name="T34" fmla="*/ 1091 w 1545"/>
                <a:gd name="T35" fmla="*/ 1586 h 1610"/>
                <a:gd name="T36" fmla="*/ 1062 w 1545"/>
                <a:gd name="T37" fmla="*/ 1586 h 1610"/>
                <a:gd name="T38" fmla="*/ 1027 w 1545"/>
                <a:gd name="T39" fmla="*/ 1586 h 1610"/>
                <a:gd name="T40" fmla="*/ 984 w 1545"/>
                <a:gd name="T41" fmla="*/ 1588 h 1610"/>
                <a:gd name="T42" fmla="*/ 939 w 1545"/>
                <a:gd name="T43" fmla="*/ 1590 h 1610"/>
                <a:gd name="T44" fmla="*/ 891 w 1545"/>
                <a:gd name="T45" fmla="*/ 1592 h 1610"/>
                <a:gd name="T46" fmla="*/ 842 w 1545"/>
                <a:gd name="T47" fmla="*/ 1594 h 1610"/>
                <a:gd name="T48" fmla="*/ 794 w 1545"/>
                <a:gd name="T49" fmla="*/ 1596 h 1610"/>
                <a:gd name="T50" fmla="*/ 747 w 1545"/>
                <a:gd name="T51" fmla="*/ 1598 h 1610"/>
                <a:gd name="T52" fmla="*/ 704 w 1545"/>
                <a:gd name="T53" fmla="*/ 1602 h 1610"/>
                <a:gd name="T54" fmla="*/ 664 w 1545"/>
                <a:gd name="T55" fmla="*/ 1604 h 1610"/>
                <a:gd name="T56" fmla="*/ 633 w 1545"/>
                <a:gd name="T57" fmla="*/ 1606 h 1610"/>
                <a:gd name="T58" fmla="*/ 609 w 1545"/>
                <a:gd name="T59" fmla="*/ 1608 h 1610"/>
                <a:gd name="T60" fmla="*/ 594 w 1545"/>
                <a:gd name="T61" fmla="*/ 1610 h 1610"/>
                <a:gd name="T62" fmla="*/ 584 w 1545"/>
                <a:gd name="T63" fmla="*/ 1608 h 1610"/>
                <a:gd name="T64" fmla="*/ 567 w 1545"/>
                <a:gd name="T65" fmla="*/ 1608 h 1610"/>
                <a:gd name="T66" fmla="*/ 545 w 1545"/>
                <a:gd name="T67" fmla="*/ 1608 h 1610"/>
                <a:gd name="T68" fmla="*/ 514 w 1545"/>
                <a:gd name="T69" fmla="*/ 1606 h 1610"/>
                <a:gd name="T70" fmla="*/ 479 w 1545"/>
                <a:gd name="T71" fmla="*/ 1604 h 1610"/>
                <a:gd name="T72" fmla="*/ 440 w 1545"/>
                <a:gd name="T73" fmla="*/ 1604 h 1610"/>
                <a:gd name="T74" fmla="*/ 398 w 1545"/>
                <a:gd name="T75" fmla="*/ 1602 h 1610"/>
                <a:gd name="T76" fmla="*/ 357 w 1545"/>
                <a:gd name="T77" fmla="*/ 1600 h 1610"/>
                <a:gd name="T78" fmla="*/ 314 w 1545"/>
                <a:gd name="T79" fmla="*/ 1598 h 1610"/>
                <a:gd name="T80" fmla="*/ 273 w 1545"/>
                <a:gd name="T81" fmla="*/ 1594 h 1610"/>
                <a:gd name="T82" fmla="*/ 233 w 1545"/>
                <a:gd name="T83" fmla="*/ 1592 h 1610"/>
                <a:gd name="T84" fmla="*/ 198 w 1545"/>
                <a:gd name="T85" fmla="*/ 1590 h 1610"/>
                <a:gd name="T86" fmla="*/ 169 w 1545"/>
                <a:gd name="T87" fmla="*/ 1586 h 1610"/>
                <a:gd name="T88" fmla="*/ 145 w 1545"/>
                <a:gd name="T89" fmla="*/ 1584 h 1610"/>
                <a:gd name="T90" fmla="*/ 126 w 1545"/>
                <a:gd name="T91" fmla="*/ 1580 h 1610"/>
                <a:gd name="T92" fmla="*/ 118 w 1545"/>
                <a:gd name="T93" fmla="*/ 1567 h 1610"/>
                <a:gd name="T94" fmla="*/ 112 w 1545"/>
                <a:gd name="T95" fmla="*/ 1530 h 1610"/>
                <a:gd name="T96" fmla="*/ 104 w 1545"/>
                <a:gd name="T97" fmla="*/ 1472 h 1610"/>
                <a:gd name="T98" fmla="*/ 93 w 1545"/>
                <a:gd name="T99" fmla="*/ 1396 h 1610"/>
                <a:gd name="T100" fmla="*/ 83 w 1545"/>
                <a:gd name="T101" fmla="*/ 1303 h 1610"/>
                <a:gd name="T102" fmla="*/ 73 w 1545"/>
                <a:gd name="T103" fmla="*/ 1200 h 1610"/>
                <a:gd name="T104" fmla="*/ 62 w 1545"/>
                <a:gd name="T105" fmla="*/ 1088 h 1610"/>
                <a:gd name="T106" fmla="*/ 54 w 1545"/>
                <a:gd name="T107" fmla="*/ 973 h 1610"/>
                <a:gd name="T108" fmla="*/ 44 w 1545"/>
                <a:gd name="T109" fmla="*/ 855 h 1610"/>
                <a:gd name="T110" fmla="*/ 33 w 1545"/>
                <a:gd name="T111" fmla="*/ 741 h 1610"/>
                <a:gd name="T112" fmla="*/ 25 w 1545"/>
                <a:gd name="T113" fmla="*/ 634 h 1610"/>
                <a:gd name="T114" fmla="*/ 17 w 1545"/>
                <a:gd name="T115" fmla="*/ 539 h 1610"/>
                <a:gd name="T116" fmla="*/ 9 w 1545"/>
                <a:gd name="T117" fmla="*/ 455 h 1610"/>
                <a:gd name="T118" fmla="*/ 5 w 1545"/>
                <a:gd name="T119" fmla="*/ 388 h 1610"/>
                <a:gd name="T120" fmla="*/ 0 w 1545"/>
                <a:gd name="T121" fmla="*/ 345 h 1610"/>
                <a:gd name="T122" fmla="*/ 0 w 1545"/>
                <a:gd name="T123" fmla="*/ 324 h 16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45"/>
                <a:gd name="T187" fmla="*/ 0 h 1610"/>
                <a:gd name="T188" fmla="*/ 1545 w 1545"/>
                <a:gd name="T189" fmla="*/ 1610 h 16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45" h="1610">
                  <a:moveTo>
                    <a:pt x="0" y="324"/>
                  </a:moveTo>
                  <a:lnTo>
                    <a:pt x="772" y="0"/>
                  </a:lnTo>
                  <a:lnTo>
                    <a:pt x="1541" y="124"/>
                  </a:lnTo>
                  <a:lnTo>
                    <a:pt x="1545" y="657"/>
                  </a:lnTo>
                  <a:lnTo>
                    <a:pt x="1514" y="1144"/>
                  </a:lnTo>
                  <a:lnTo>
                    <a:pt x="1518" y="1330"/>
                  </a:lnTo>
                  <a:lnTo>
                    <a:pt x="1477" y="1561"/>
                  </a:lnTo>
                  <a:lnTo>
                    <a:pt x="1475" y="1561"/>
                  </a:lnTo>
                  <a:lnTo>
                    <a:pt x="1473" y="1561"/>
                  </a:lnTo>
                  <a:lnTo>
                    <a:pt x="1466" y="1561"/>
                  </a:lnTo>
                  <a:lnTo>
                    <a:pt x="1460" y="1561"/>
                  </a:lnTo>
                  <a:lnTo>
                    <a:pt x="1456" y="1561"/>
                  </a:lnTo>
                  <a:lnTo>
                    <a:pt x="1452" y="1563"/>
                  </a:lnTo>
                  <a:lnTo>
                    <a:pt x="1448" y="1563"/>
                  </a:lnTo>
                  <a:lnTo>
                    <a:pt x="1444" y="1563"/>
                  </a:lnTo>
                  <a:lnTo>
                    <a:pt x="1438" y="1565"/>
                  </a:lnTo>
                  <a:lnTo>
                    <a:pt x="1433" y="1565"/>
                  </a:lnTo>
                  <a:lnTo>
                    <a:pt x="1427" y="1565"/>
                  </a:lnTo>
                  <a:lnTo>
                    <a:pt x="1421" y="1567"/>
                  </a:lnTo>
                  <a:lnTo>
                    <a:pt x="1415" y="1567"/>
                  </a:lnTo>
                  <a:lnTo>
                    <a:pt x="1409" y="1567"/>
                  </a:lnTo>
                  <a:lnTo>
                    <a:pt x="1400" y="1569"/>
                  </a:lnTo>
                  <a:lnTo>
                    <a:pt x="1394" y="1569"/>
                  </a:lnTo>
                  <a:lnTo>
                    <a:pt x="1386" y="1571"/>
                  </a:lnTo>
                  <a:lnTo>
                    <a:pt x="1380" y="1573"/>
                  </a:lnTo>
                  <a:lnTo>
                    <a:pt x="1372" y="1573"/>
                  </a:lnTo>
                  <a:lnTo>
                    <a:pt x="1365" y="1573"/>
                  </a:lnTo>
                  <a:lnTo>
                    <a:pt x="1357" y="1575"/>
                  </a:lnTo>
                  <a:lnTo>
                    <a:pt x="1349" y="1575"/>
                  </a:lnTo>
                  <a:lnTo>
                    <a:pt x="1341" y="1577"/>
                  </a:lnTo>
                  <a:lnTo>
                    <a:pt x="1332" y="1577"/>
                  </a:lnTo>
                  <a:lnTo>
                    <a:pt x="1324" y="1580"/>
                  </a:lnTo>
                  <a:lnTo>
                    <a:pt x="1316" y="1582"/>
                  </a:lnTo>
                  <a:lnTo>
                    <a:pt x="1308" y="1582"/>
                  </a:lnTo>
                  <a:lnTo>
                    <a:pt x="1301" y="1582"/>
                  </a:lnTo>
                  <a:lnTo>
                    <a:pt x="1291" y="1582"/>
                  </a:lnTo>
                  <a:lnTo>
                    <a:pt x="1283" y="1584"/>
                  </a:lnTo>
                  <a:lnTo>
                    <a:pt x="1275" y="1584"/>
                  </a:lnTo>
                  <a:lnTo>
                    <a:pt x="1269" y="1586"/>
                  </a:lnTo>
                  <a:lnTo>
                    <a:pt x="1260" y="1586"/>
                  </a:lnTo>
                  <a:lnTo>
                    <a:pt x="1252" y="1588"/>
                  </a:lnTo>
                  <a:lnTo>
                    <a:pt x="1244" y="1588"/>
                  </a:lnTo>
                  <a:lnTo>
                    <a:pt x="1236" y="1590"/>
                  </a:lnTo>
                  <a:lnTo>
                    <a:pt x="1227" y="1590"/>
                  </a:lnTo>
                  <a:lnTo>
                    <a:pt x="1219" y="1590"/>
                  </a:lnTo>
                  <a:lnTo>
                    <a:pt x="1211" y="1590"/>
                  </a:lnTo>
                  <a:lnTo>
                    <a:pt x="1205" y="1592"/>
                  </a:lnTo>
                  <a:lnTo>
                    <a:pt x="1196" y="1592"/>
                  </a:lnTo>
                  <a:lnTo>
                    <a:pt x="1190" y="1592"/>
                  </a:lnTo>
                  <a:lnTo>
                    <a:pt x="1184" y="1594"/>
                  </a:lnTo>
                  <a:lnTo>
                    <a:pt x="1178" y="1594"/>
                  </a:lnTo>
                  <a:lnTo>
                    <a:pt x="1172" y="1594"/>
                  </a:lnTo>
                  <a:lnTo>
                    <a:pt x="1165" y="1594"/>
                  </a:lnTo>
                  <a:lnTo>
                    <a:pt x="1159" y="1594"/>
                  </a:lnTo>
                  <a:lnTo>
                    <a:pt x="1155" y="1594"/>
                  </a:lnTo>
                  <a:lnTo>
                    <a:pt x="1149" y="1594"/>
                  </a:lnTo>
                  <a:lnTo>
                    <a:pt x="1145" y="1594"/>
                  </a:lnTo>
                  <a:lnTo>
                    <a:pt x="1141" y="1594"/>
                  </a:lnTo>
                  <a:lnTo>
                    <a:pt x="1137" y="1594"/>
                  </a:lnTo>
                  <a:lnTo>
                    <a:pt x="1132" y="1594"/>
                  </a:lnTo>
                  <a:lnTo>
                    <a:pt x="1130" y="1594"/>
                  </a:lnTo>
                  <a:lnTo>
                    <a:pt x="1126" y="1594"/>
                  </a:lnTo>
                  <a:lnTo>
                    <a:pt x="1124" y="1594"/>
                  </a:lnTo>
                  <a:lnTo>
                    <a:pt x="1122" y="1592"/>
                  </a:lnTo>
                  <a:lnTo>
                    <a:pt x="1120" y="1592"/>
                  </a:lnTo>
                  <a:lnTo>
                    <a:pt x="1118" y="1590"/>
                  </a:lnTo>
                  <a:lnTo>
                    <a:pt x="1114" y="1588"/>
                  </a:lnTo>
                  <a:lnTo>
                    <a:pt x="1110" y="1588"/>
                  </a:lnTo>
                  <a:lnTo>
                    <a:pt x="1106" y="1588"/>
                  </a:lnTo>
                  <a:lnTo>
                    <a:pt x="1101" y="1588"/>
                  </a:lnTo>
                  <a:lnTo>
                    <a:pt x="1097" y="1588"/>
                  </a:lnTo>
                  <a:lnTo>
                    <a:pt x="1091" y="1586"/>
                  </a:lnTo>
                  <a:lnTo>
                    <a:pt x="1085" y="1586"/>
                  </a:lnTo>
                  <a:lnTo>
                    <a:pt x="1077" y="1586"/>
                  </a:lnTo>
                  <a:lnTo>
                    <a:pt x="1071" y="1586"/>
                  </a:lnTo>
                  <a:lnTo>
                    <a:pt x="1062" y="1586"/>
                  </a:lnTo>
                  <a:lnTo>
                    <a:pt x="1054" y="1586"/>
                  </a:lnTo>
                  <a:lnTo>
                    <a:pt x="1044" y="1586"/>
                  </a:lnTo>
                  <a:lnTo>
                    <a:pt x="1038" y="1586"/>
                  </a:lnTo>
                  <a:lnTo>
                    <a:pt x="1027" y="1586"/>
                  </a:lnTo>
                  <a:lnTo>
                    <a:pt x="1017" y="1586"/>
                  </a:lnTo>
                  <a:lnTo>
                    <a:pt x="1007" y="1586"/>
                  </a:lnTo>
                  <a:lnTo>
                    <a:pt x="996" y="1588"/>
                  </a:lnTo>
                  <a:lnTo>
                    <a:pt x="984" y="1588"/>
                  </a:lnTo>
                  <a:lnTo>
                    <a:pt x="974" y="1588"/>
                  </a:lnTo>
                  <a:lnTo>
                    <a:pt x="963" y="1588"/>
                  </a:lnTo>
                  <a:lnTo>
                    <a:pt x="951" y="1590"/>
                  </a:lnTo>
                  <a:lnTo>
                    <a:pt x="939" y="1590"/>
                  </a:lnTo>
                  <a:lnTo>
                    <a:pt x="928" y="1590"/>
                  </a:lnTo>
                  <a:lnTo>
                    <a:pt x="916" y="1590"/>
                  </a:lnTo>
                  <a:lnTo>
                    <a:pt x="904" y="1592"/>
                  </a:lnTo>
                  <a:lnTo>
                    <a:pt x="891" y="1592"/>
                  </a:lnTo>
                  <a:lnTo>
                    <a:pt x="879" y="1592"/>
                  </a:lnTo>
                  <a:lnTo>
                    <a:pt x="866" y="1592"/>
                  </a:lnTo>
                  <a:lnTo>
                    <a:pt x="856" y="1594"/>
                  </a:lnTo>
                  <a:lnTo>
                    <a:pt x="842" y="1594"/>
                  </a:lnTo>
                  <a:lnTo>
                    <a:pt x="829" y="1594"/>
                  </a:lnTo>
                  <a:lnTo>
                    <a:pt x="817" y="1596"/>
                  </a:lnTo>
                  <a:lnTo>
                    <a:pt x="807" y="1596"/>
                  </a:lnTo>
                  <a:lnTo>
                    <a:pt x="794" y="1596"/>
                  </a:lnTo>
                  <a:lnTo>
                    <a:pt x="782" y="1598"/>
                  </a:lnTo>
                  <a:lnTo>
                    <a:pt x="770" y="1598"/>
                  </a:lnTo>
                  <a:lnTo>
                    <a:pt x="759" y="1598"/>
                  </a:lnTo>
                  <a:lnTo>
                    <a:pt x="747" y="1598"/>
                  </a:lnTo>
                  <a:lnTo>
                    <a:pt x="734" y="1600"/>
                  </a:lnTo>
                  <a:lnTo>
                    <a:pt x="724" y="1600"/>
                  </a:lnTo>
                  <a:lnTo>
                    <a:pt x="714" y="1602"/>
                  </a:lnTo>
                  <a:lnTo>
                    <a:pt x="704" y="1602"/>
                  </a:lnTo>
                  <a:lnTo>
                    <a:pt x="693" y="1602"/>
                  </a:lnTo>
                  <a:lnTo>
                    <a:pt x="683" y="1602"/>
                  </a:lnTo>
                  <a:lnTo>
                    <a:pt x="675" y="1604"/>
                  </a:lnTo>
                  <a:lnTo>
                    <a:pt x="664" y="1604"/>
                  </a:lnTo>
                  <a:lnTo>
                    <a:pt x="656" y="1604"/>
                  </a:lnTo>
                  <a:lnTo>
                    <a:pt x="648" y="1606"/>
                  </a:lnTo>
                  <a:lnTo>
                    <a:pt x="642" y="1606"/>
                  </a:lnTo>
                  <a:lnTo>
                    <a:pt x="633" y="1606"/>
                  </a:lnTo>
                  <a:lnTo>
                    <a:pt x="627" y="1606"/>
                  </a:lnTo>
                  <a:lnTo>
                    <a:pt x="621" y="1608"/>
                  </a:lnTo>
                  <a:lnTo>
                    <a:pt x="615" y="1608"/>
                  </a:lnTo>
                  <a:lnTo>
                    <a:pt x="609" y="1608"/>
                  </a:lnTo>
                  <a:lnTo>
                    <a:pt x="605" y="1608"/>
                  </a:lnTo>
                  <a:lnTo>
                    <a:pt x="600" y="1608"/>
                  </a:lnTo>
                  <a:lnTo>
                    <a:pt x="598" y="1610"/>
                  </a:lnTo>
                  <a:lnTo>
                    <a:pt x="594" y="1610"/>
                  </a:lnTo>
                  <a:lnTo>
                    <a:pt x="592" y="1610"/>
                  </a:lnTo>
                  <a:lnTo>
                    <a:pt x="590" y="1610"/>
                  </a:lnTo>
                  <a:lnTo>
                    <a:pt x="588" y="1610"/>
                  </a:lnTo>
                  <a:lnTo>
                    <a:pt x="584" y="1608"/>
                  </a:lnTo>
                  <a:lnTo>
                    <a:pt x="582" y="1608"/>
                  </a:lnTo>
                  <a:lnTo>
                    <a:pt x="578" y="1608"/>
                  </a:lnTo>
                  <a:lnTo>
                    <a:pt x="574" y="1608"/>
                  </a:lnTo>
                  <a:lnTo>
                    <a:pt x="567" y="1608"/>
                  </a:lnTo>
                  <a:lnTo>
                    <a:pt x="563" y="1608"/>
                  </a:lnTo>
                  <a:lnTo>
                    <a:pt x="557" y="1608"/>
                  </a:lnTo>
                  <a:lnTo>
                    <a:pt x="551" y="1608"/>
                  </a:lnTo>
                  <a:lnTo>
                    <a:pt x="545" y="1608"/>
                  </a:lnTo>
                  <a:lnTo>
                    <a:pt x="537" y="1608"/>
                  </a:lnTo>
                  <a:lnTo>
                    <a:pt x="530" y="1608"/>
                  </a:lnTo>
                  <a:lnTo>
                    <a:pt x="522" y="1608"/>
                  </a:lnTo>
                  <a:lnTo>
                    <a:pt x="514" y="1606"/>
                  </a:lnTo>
                  <a:lnTo>
                    <a:pt x="506" y="1606"/>
                  </a:lnTo>
                  <a:lnTo>
                    <a:pt x="497" y="1606"/>
                  </a:lnTo>
                  <a:lnTo>
                    <a:pt x="489" y="1606"/>
                  </a:lnTo>
                  <a:lnTo>
                    <a:pt x="479" y="1604"/>
                  </a:lnTo>
                  <a:lnTo>
                    <a:pt x="471" y="1604"/>
                  </a:lnTo>
                  <a:lnTo>
                    <a:pt x="460" y="1604"/>
                  </a:lnTo>
                  <a:lnTo>
                    <a:pt x="450" y="1604"/>
                  </a:lnTo>
                  <a:lnTo>
                    <a:pt x="440" y="1604"/>
                  </a:lnTo>
                  <a:lnTo>
                    <a:pt x="431" y="1602"/>
                  </a:lnTo>
                  <a:lnTo>
                    <a:pt x="421" y="1602"/>
                  </a:lnTo>
                  <a:lnTo>
                    <a:pt x="411" y="1602"/>
                  </a:lnTo>
                  <a:lnTo>
                    <a:pt x="398" y="1602"/>
                  </a:lnTo>
                  <a:lnTo>
                    <a:pt x="388" y="1602"/>
                  </a:lnTo>
                  <a:lnTo>
                    <a:pt x="378" y="1600"/>
                  </a:lnTo>
                  <a:lnTo>
                    <a:pt x="367" y="1600"/>
                  </a:lnTo>
                  <a:lnTo>
                    <a:pt x="357" y="1600"/>
                  </a:lnTo>
                  <a:lnTo>
                    <a:pt x="347" y="1600"/>
                  </a:lnTo>
                  <a:lnTo>
                    <a:pt x="334" y="1598"/>
                  </a:lnTo>
                  <a:lnTo>
                    <a:pt x="324" y="1598"/>
                  </a:lnTo>
                  <a:lnTo>
                    <a:pt x="314" y="1598"/>
                  </a:lnTo>
                  <a:lnTo>
                    <a:pt x="304" y="1596"/>
                  </a:lnTo>
                  <a:lnTo>
                    <a:pt x="293" y="1596"/>
                  </a:lnTo>
                  <a:lnTo>
                    <a:pt x="283" y="1596"/>
                  </a:lnTo>
                  <a:lnTo>
                    <a:pt x="273" y="1594"/>
                  </a:lnTo>
                  <a:lnTo>
                    <a:pt x="262" y="1594"/>
                  </a:lnTo>
                  <a:lnTo>
                    <a:pt x="252" y="1594"/>
                  </a:lnTo>
                  <a:lnTo>
                    <a:pt x="244" y="1594"/>
                  </a:lnTo>
                  <a:lnTo>
                    <a:pt x="233" y="1592"/>
                  </a:lnTo>
                  <a:lnTo>
                    <a:pt x="225" y="1592"/>
                  </a:lnTo>
                  <a:lnTo>
                    <a:pt x="215" y="1590"/>
                  </a:lnTo>
                  <a:lnTo>
                    <a:pt x="207" y="1590"/>
                  </a:lnTo>
                  <a:lnTo>
                    <a:pt x="198" y="1590"/>
                  </a:lnTo>
                  <a:lnTo>
                    <a:pt x="190" y="1588"/>
                  </a:lnTo>
                  <a:lnTo>
                    <a:pt x="184" y="1588"/>
                  </a:lnTo>
                  <a:lnTo>
                    <a:pt x="176" y="1588"/>
                  </a:lnTo>
                  <a:lnTo>
                    <a:pt x="169" y="1586"/>
                  </a:lnTo>
                  <a:lnTo>
                    <a:pt x="163" y="1586"/>
                  </a:lnTo>
                  <a:lnTo>
                    <a:pt x="155" y="1584"/>
                  </a:lnTo>
                  <a:lnTo>
                    <a:pt x="151" y="1584"/>
                  </a:lnTo>
                  <a:lnTo>
                    <a:pt x="145" y="1584"/>
                  </a:lnTo>
                  <a:lnTo>
                    <a:pt x="141" y="1582"/>
                  </a:lnTo>
                  <a:lnTo>
                    <a:pt x="137" y="1582"/>
                  </a:lnTo>
                  <a:lnTo>
                    <a:pt x="132" y="1582"/>
                  </a:lnTo>
                  <a:lnTo>
                    <a:pt x="126" y="1580"/>
                  </a:lnTo>
                  <a:lnTo>
                    <a:pt x="124" y="1577"/>
                  </a:lnTo>
                  <a:lnTo>
                    <a:pt x="122" y="1575"/>
                  </a:lnTo>
                  <a:lnTo>
                    <a:pt x="120" y="1573"/>
                  </a:lnTo>
                  <a:lnTo>
                    <a:pt x="118" y="1567"/>
                  </a:lnTo>
                  <a:lnTo>
                    <a:pt x="118" y="1561"/>
                  </a:lnTo>
                  <a:lnTo>
                    <a:pt x="116" y="1553"/>
                  </a:lnTo>
                  <a:lnTo>
                    <a:pt x="114" y="1542"/>
                  </a:lnTo>
                  <a:lnTo>
                    <a:pt x="112" y="1530"/>
                  </a:lnTo>
                  <a:lnTo>
                    <a:pt x="110" y="1518"/>
                  </a:lnTo>
                  <a:lnTo>
                    <a:pt x="108" y="1503"/>
                  </a:lnTo>
                  <a:lnTo>
                    <a:pt x="106" y="1489"/>
                  </a:lnTo>
                  <a:lnTo>
                    <a:pt x="104" y="1472"/>
                  </a:lnTo>
                  <a:lnTo>
                    <a:pt x="101" y="1456"/>
                  </a:lnTo>
                  <a:lnTo>
                    <a:pt x="97" y="1435"/>
                  </a:lnTo>
                  <a:lnTo>
                    <a:pt x="95" y="1416"/>
                  </a:lnTo>
                  <a:lnTo>
                    <a:pt x="93" y="1396"/>
                  </a:lnTo>
                  <a:lnTo>
                    <a:pt x="91" y="1375"/>
                  </a:lnTo>
                  <a:lnTo>
                    <a:pt x="89" y="1350"/>
                  </a:lnTo>
                  <a:lnTo>
                    <a:pt x="87" y="1328"/>
                  </a:lnTo>
                  <a:lnTo>
                    <a:pt x="83" y="1303"/>
                  </a:lnTo>
                  <a:lnTo>
                    <a:pt x="81" y="1278"/>
                  </a:lnTo>
                  <a:lnTo>
                    <a:pt x="79" y="1251"/>
                  </a:lnTo>
                  <a:lnTo>
                    <a:pt x="77" y="1227"/>
                  </a:lnTo>
                  <a:lnTo>
                    <a:pt x="73" y="1200"/>
                  </a:lnTo>
                  <a:lnTo>
                    <a:pt x="71" y="1173"/>
                  </a:lnTo>
                  <a:lnTo>
                    <a:pt x="68" y="1144"/>
                  </a:lnTo>
                  <a:lnTo>
                    <a:pt x="66" y="1117"/>
                  </a:lnTo>
                  <a:lnTo>
                    <a:pt x="62" y="1088"/>
                  </a:lnTo>
                  <a:lnTo>
                    <a:pt x="62" y="1059"/>
                  </a:lnTo>
                  <a:lnTo>
                    <a:pt x="58" y="1030"/>
                  </a:lnTo>
                  <a:lnTo>
                    <a:pt x="56" y="1002"/>
                  </a:lnTo>
                  <a:lnTo>
                    <a:pt x="54" y="973"/>
                  </a:lnTo>
                  <a:lnTo>
                    <a:pt x="52" y="944"/>
                  </a:lnTo>
                  <a:lnTo>
                    <a:pt x="48" y="915"/>
                  </a:lnTo>
                  <a:lnTo>
                    <a:pt x="46" y="884"/>
                  </a:lnTo>
                  <a:lnTo>
                    <a:pt x="44" y="855"/>
                  </a:lnTo>
                  <a:lnTo>
                    <a:pt x="42" y="826"/>
                  </a:lnTo>
                  <a:lnTo>
                    <a:pt x="38" y="797"/>
                  </a:lnTo>
                  <a:lnTo>
                    <a:pt x="35" y="770"/>
                  </a:lnTo>
                  <a:lnTo>
                    <a:pt x="33" y="741"/>
                  </a:lnTo>
                  <a:lnTo>
                    <a:pt x="31" y="715"/>
                  </a:lnTo>
                  <a:lnTo>
                    <a:pt x="29" y="688"/>
                  </a:lnTo>
                  <a:lnTo>
                    <a:pt x="27" y="661"/>
                  </a:lnTo>
                  <a:lnTo>
                    <a:pt x="25" y="634"/>
                  </a:lnTo>
                  <a:lnTo>
                    <a:pt x="23" y="611"/>
                  </a:lnTo>
                  <a:lnTo>
                    <a:pt x="21" y="585"/>
                  </a:lnTo>
                  <a:lnTo>
                    <a:pt x="19" y="562"/>
                  </a:lnTo>
                  <a:lnTo>
                    <a:pt x="17" y="539"/>
                  </a:lnTo>
                  <a:lnTo>
                    <a:pt x="15" y="516"/>
                  </a:lnTo>
                  <a:lnTo>
                    <a:pt x="13" y="496"/>
                  </a:lnTo>
                  <a:lnTo>
                    <a:pt x="11" y="475"/>
                  </a:lnTo>
                  <a:lnTo>
                    <a:pt x="9" y="455"/>
                  </a:lnTo>
                  <a:lnTo>
                    <a:pt x="9" y="436"/>
                  </a:lnTo>
                  <a:lnTo>
                    <a:pt x="7" y="419"/>
                  </a:lnTo>
                  <a:lnTo>
                    <a:pt x="5" y="405"/>
                  </a:lnTo>
                  <a:lnTo>
                    <a:pt x="5" y="388"/>
                  </a:lnTo>
                  <a:lnTo>
                    <a:pt x="2" y="376"/>
                  </a:lnTo>
                  <a:lnTo>
                    <a:pt x="2" y="364"/>
                  </a:lnTo>
                  <a:lnTo>
                    <a:pt x="0" y="353"/>
                  </a:lnTo>
                  <a:lnTo>
                    <a:pt x="0" y="345"/>
                  </a:lnTo>
                  <a:lnTo>
                    <a:pt x="0" y="337"/>
                  </a:lnTo>
                  <a:lnTo>
                    <a:pt x="0" y="331"/>
                  </a:lnTo>
                  <a:lnTo>
                    <a:pt x="0" y="327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val="99D7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8"/>
            <p:cNvSpPr>
              <a:spLocks/>
            </p:cNvSpPr>
            <p:nvPr/>
          </p:nvSpPr>
          <p:spPr bwMode="auto">
            <a:xfrm>
              <a:off x="6758" y="1303"/>
              <a:ext cx="241" cy="128"/>
            </a:xfrm>
            <a:custGeom>
              <a:avLst/>
              <a:gdLst>
                <a:gd name="T0" fmla="*/ 0 w 241"/>
                <a:gd name="T1" fmla="*/ 4 h 128"/>
                <a:gd name="T2" fmla="*/ 39 w 241"/>
                <a:gd name="T3" fmla="*/ 119 h 128"/>
                <a:gd name="T4" fmla="*/ 241 w 241"/>
                <a:gd name="T5" fmla="*/ 128 h 128"/>
                <a:gd name="T6" fmla="*/ 218 w 241"/>
                <a:gd name="T7" fmla="*/ 0 h 128"/>
                <a:gd name="T8" fmla="*/ 0 w 241"/>
                <a:gd name="T9" fmla="*/ 4 h 128"/>
                <a:gd name="T10" fmla="*/ 0 w 241"/>
                <a:gd name="T11" fmla="*/ 4 h 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1"/>
                <a:gd name="T19" fmla="*/ 0 h 128"/>
                <a:gd name="T20" fmla="*/ 241 w 241"/>
                <a:gd name="T21" fmla="*/ 128 h 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1" h="128">
                  <a:moveTo>
                    <a:pt x="0" y="4"/>
                  </a:moveTo>
                  <a:lnTo>
                    <a:pt x="39" y="119"/>
                  </a:lnTo>
                  <a:lnTo>
                    <a:pt x="241" y="128"/>
                  </a:lnTo>
                  <a:lnTo>
                    <a:pt x="21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9"/>
            <p:cNvSpPr>
              <a:spLocks/>
            </p:cNvSpPr>
            <p:nvPr/>
          </p:nvSpPr>
          <p:spPr bwMode="auto">
            <a:xfrm>
              <a:off x="5490" y="1344"/>
              <a:ext cx="455" cy="1734"/>
            </a:xfrm>
            <a:custGeom>
              <a:avLst/>
              <a:gdLst>
                <a:gd name="T0" fmla="*/ 309 w 455"/>
                <a:gd name="T1" fmla="*/ 1453 h 1734"/>
                <a:gd name="T2" fmla="*/ 243 w 455"/>
                <a:gd name="T3" fmla="*/ 1732 h 1734"/>
                <a:gd name="T4" fmla="*/ 220 w 455"/>
                <a:gd name="T5" fmla="*/ 1717 h 1734"/>
                <a:gd name="T6" fmla="*/ 195 w 455"/>
                <a:gd name="T7" fmla="*/ 1705 h 1734"/>
                <a:gd name="T8" fmla="*/ 171 w 455"/>
                <a:gd name="T9" fmla="*/ 1688 h 1734"/>
                <a:gd name="T10" fmla="*/ 148 w 455"/>
                <a:gd name="T11" fmla="*/ 1672 h 1734"/>
                <a:gd name="T12" fmla="*/ 125 w 455"/>
                <a:gd name="T13" fmla="*/ 1658 h 1734"/>
                <a:gd name="T14" fmla="*/ 109 w 455"/>
                <a:gd name="T15" fmla="*/ 1637 h 1734"/>
                <a:gd name="T16" fmla="*/ 88 w 455"/>
                <a:gd name="T17" fmla="*/ 1604 h 1734"/>
                <a:gd name="T18" fmla="*/ 74 w 455"/>
                <a:gd name="T19" fmla="*/ 1581 h 1734"/>
                <a:gd name="T20" fmla="*/ 63 w 455"/>
                <a:gd name="T21" fmla="*/ 1561 h 1734"/>
                <a:gd name="T22" fmla="*/ 51 w 455"/>
                <a:gd name="T23" fmla="*/ 1540 h 1734"/>
                <a:gd name="T24" fmla="*/ 41 w 455"/>
                <a:gd name="T25" fmla="*/ 1521 h 1734"/>
                <a:gd name="T26" fmla="*/ 26 w 455"/>
                <a:gd name="T27" fmla="*/ 1488 h 1734"/>
                <a:gd name="T28" fmla="*/ 18 w 455"/>
                <a:gd name="T29" fmla="*/ 1461 h 1734"/>
                <a:gd name="T30" fmla="*/ 18 w 455"/>
                <a:gd name="T31" fmla="*/ 1443 h 1734"/>
                <a:gd name="T32" fmla="*/ 16 w 455"/>
                <a:gd name="T33" fmla="*/ 1406 h 1734"/>
                <a:gd name="T34" fmla="*/ 14 w 455"/>
                <a:gd name="T35" fmla="*/ 1354 h 1734"/>
                <a:gd name="T36" fmla="*/ 12 w 455"/>
                <a:gd name="T37" fmla="*/ 1286 h 1734"/>
                <a:gd name="T38" fmla="*/ 10 w 455"/>
                <a:gd name="T39" fmla="*/ 1212 h 1734"/>
                <a:gd name="T40" fmla="*/ 8 w 455"/>
                <a:gd name="T41" fmla="*/ 1131 h 1734"/>
                <a:gd name="T42" fmla="*/ 6 w 455"/>
                <a:gd name="T43" fmla="*/ 1049 h 1734"/>
                <a:gd name="T44" fmla="*/ 4 w 455"/>
                <a:gd name="T45" fmla="*/ 966 h 1734"/>
                <a:gd name="T46" fmla="*/ 2 w 455"/>
                <a:gd name="T47" fmla="*/ 892 h 1734"/>
                <a:gd name="T48" fmla="*/ 2 w 455"/>
                <a:gd name="T49" fmla="*/ 828 h 1734"/>
                <a:gd name="T50" fmla="*/ 0 w 455"/>
                <a:gd name="T51" fmla="*/ 776 h 1734"/>
                <a:gd name="T52" fmla="*/ 0 w 455"/>
                <a:gd name="T53" fmla="*/ 743 h 1734"/>
                <a:gd name="T54" fmla="*/ 0 w 455"/>
                <a:gd name="T55" fmla="*/ 731 h 1734"/>
                <a:gd name="T56" fmla="*/ 0 w 455"/>
                <a:gd name="T57" fmla="*/ 714 h 1734"/>
                <a:gd name="T58" fmla="*/ 0 w 455"/>
                <a:gd name="T59" fmla="*/ 687 h 1734"/>
                <a:gd name="T60" fmla="*/ 2 w 455"/>
                <a:gd name="T61" fmla="*/ 652 h 1734"/>
                <a:gd name="T62" fmla="*/ 4 w 455"/>
                <a:gd name="T63" fmla="*/ 609 h 1734"/>
                <a:gd name="T64" fmla="*/ 6 w 455"/>
                <a:gd name="T65" fmla="*/ 563 h 1734"/>
                <a:gd name="T66" fmla="*/ 8 w 455"/>
                <a:gd name="T67" fmla="*/ 514 h 1734"/>
                <a:gd name="T68" fmla="*/ 8 w 455"/>
                <a:gd name="T69" fmla="*/ 462 h 1734"/>
                <a:gd name="T70" fmla="*/ 10 w 455"/>
                <a:gd name="T71" fmla="*/ 415 h 1734"/>
                <a:gd name="T72" fmla="*/ 14 w 455"/>
                <a:gd name="T73" fmla="*/ 372 h 1734"/>
                <a:gd name="T74" fmla="*/ 14 w 455"/>
                <a:gd name="T75" fmla="*/ 330 h 1734"/>
                <a:gd name="T76" fmla="*/ 16 w 455"/>
                <a:gd name="T77" fmla="*/ 301 h 1734"/>
                <a:gd name="T78" fmla="*/ 18 w 455"/>
                <a:gd name="T79" fmla="*/ 283 h 1734"/>
                <a:gd name="T80" fmla="*/ 20 w 455"/>
                <a:gd name="T81" fmla="*/ 260 h 1734"/>
                <a:gd name="T82" fmla="*/ 20 w 455"/>
                <a:gd name="T83" fmla="*/ 229 h 1734"/>
                <a:gd name="T84" fmla="*/ 24 w 455"/>
                <a:gd name="T85" fmla="*/ 196 h 1734"/>
                <a:gd name="T86" fmla="*/ 28 w 455"/>
                <a:gd name="T87" fmla="*/ 161 h 1734"/>
                <a:gd name="T88" fmla="*/ 39 w 455"/>
                <a:gd name="T89" fmla="*/ 130 h 1734"/>
                <a:gd name="T90" fmla="*/ 51 w 455"/>
                <a:gd name="T91" fmla="*/ 99 h 1734"/>
                <a:gd name="T92" fmla="*/ 74 w 455"/>
                <a:gd name="T93" fmla="*/ 78 h 1734"/>
                <a:gd name="T94" fmla="*/ 96 w 455"/>
                <a:gd name="T95" fmla="*/ 68 h 1734"/>
                <a:gd name="T96" fmla="*/ 125 w 455"/>
                <a:gd name="T97" fmla="*/ 58 h 1734"/>
                <a:gd name="T98" fmla="*/ 160 w 455"/>
                <a:gd name="T99" fmla="*/ 49 h 1734"/>
                <a:gd name="T100" fmla="*/ 200 w 455"/>
                <a:gd name="T101" fmla="*/ 41 h 1734"/>
                <a:gd name="T102" fmla="*/ 241 w 455"/>
                <a:gd name="T103" fmla="*/ 33 h 1734"/>
                <a:gd name="T104" fmla="*/ 282 w 455"/>
                <a:gd name="T105" fmla="*/ 25 h 1734"/>
                <a:gd name="T106" fmla="*/ 323 w 455"/>
                <a:gd name="T107" fmla="*/ 16 h 1734"/>
                <a:gd name="T108" fmla="*/ 360 w 455"/>
                <a:gd name="T109" fmla="*/ 10 h 1734"/>
                <a:gd name="T110" fmla="*/ 393 w 455"/>
                <a:gd name="T111" fmla="*/ 6 h 1734"/>
                <a:gd name="T112" fmla="*/ 418 w 455"/>
                <a:gd name="T113" fmla="*/ 2 h 1734"/>
                <a:gd name="T114" fmla="*/ 439 w 455"/>
                <a:gd name="T115" fmla="*/ 0 h 17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55"/>
                <a:gd name="T175" fmla="*/ 0 h 1734"/>
                <a:gd name="T176" fmla="*/ 455 w 455"/>
                <a:gd name="T177" fmla="*/ 1734 h 17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55" h="1734">
                  <a:moveTo>
                    <a:pt x="441" y="0"/>
                  </a:moveTo>
                  <a:lnTo>
                    <a:pt x="455" y="105"/>
                  </a:lnTo>
                  <a:lnTo>
                    <a:pt x="224" y="460"/>
                  </a:lnTo>
                  <a:lnTo>
                    <a:pt x="290" y="1065"/>
                  </a:lnTo>
                  <a:lnTo>
                    <a:pt x="309" y="1453"/>
                  </a:lnTo>
                  <a:lnTo>
                    <a:pt x="292" y="1651"/>
                  </a:lnTo>
                  <a:lnTo>
                    <a:pt x="284" y="1707"/>
                  </a:lnTo>
                  <a:lnTo>
                    <a:pt x="249" y="1734"/>
                  </a:lnTo>
                  <a:lnTo>
                    <a:pt x="247" y="1732"/>
                  </a:lnTo>
                  <a:lnTo>
                    <a:pt x="243" y="1732"/>
                  </a:lnTo>
                  <a:lnTo>
                    <a:pt x="239" y="1728"/>
                  </a:lnTo>
                  <a:lnTo>
                    <a:pt x="233" y="1724"/>
                  </a:lnTo>
                  <a:lnTo>
                    <a:pt x="228" y="1722"/>
                  </a:lnTo>
                  <a:lnTo>
                    <a:pt x="224" y="1719"/>
                  </a:lnTo>
                  <a:lnTo>
                    <a:pt x="220" y="1717"/>
                  </a:lnTo>
                  <a:lnTo>
                    <a:pt x="216" y="1715"/>
                  </a:lnTo>
                  <a:lnTo>
                    <a:pt x="210" y="1711"/>
                  </a:lnTo>
                  <a:lnTo>
                    <a:pt x="206" y="1709"/>
                  </a:lnTo>
                  <a:lnTo>
                    <a:pt x="202" y="1707"/>
                  </a:lnTo>
                  <a:lnTo>
                    <a:pt x="195" y="1705"/>
                  </a:lnTo>
                  <a:lnTo>
                    <a:pt x="191" y="1701"/>
                  </a:lnTo>
                  <a:lnTo>
                    <a:pt x="185" y="1697"/>
                  </a:lnTo>
                  <a:lnTo>
                    <a:pt x="181" y="1695"/>
                  </a:lnTo>
                  <a:lnTo>
                    <a:pt x="175" y="1691"/>
                  </a:lnTo>
                  <a:lnTo>
                    <a:pt x="171" y="1688"/>
                  </a:lnTo>
                  <a:lnTo>
                    <a:pt x="164" y="1684"/>
                  </a:lnTo>
                  <a:lnTo>
                    <a:pt x="160" y="1682"/>
                  </a:lnTo>
                  <a:lnTo>
                    <a:pt x="156" y="1678"/>
                  </a:lnTo>
                  <a:lnTo>
                    <a:pt x="152" y="1676"/>
                  </a:lnTo>
                  <a:lnTo>
                    <a:pt x="148" y="1672"/>
                  </a:lnTo>
                  <a:lnTo>
                    <a:pt x="144" y="1670"/>
                  </a:lnTo>
                  <a:lnTo>
                    <a:pt x="140" y="1668"/>
                  </a:lnTo>
                  <a:lnTo>
                    <a:pt x="134" y="1664"/>
                  </a:lnTo>
                  <a:lnTo>
                    <a:pt x="129" y="1660"/>
                  </a:lnTo>
                  <a:lnTo>
                    <a:pt x="125" y="1658"/>
                  </a:lnTo>
                  <a:lnTo>
                    <a:pt x="123" y="1655"/>
                  </a:lnTo>
                  <a:lnTo>
                    <a:pt x="119" y="1651"/>
                  </a:lnTo>
                  <a:lnTo>
                    <a:pt x="117" y="1647"/>
                  </a:lnTo>
                  <a:lnTo>
                    <a:pt x="113" y="1641"/>
                  </a:lnTo>
                  <a:lnTo>
                    <a:pt x="109" y="1637"/>
                  </a:lnTo>
                  <a:lnTo>
                    <a:pt x="105" y="1631"/>
                  </a:lnTo>
                  <a:lnTo>
                    <a:pt x="103" y="1624"/>
                  </a:lnTo>
                  <a:lnTo>
                    <a:pt x="96" y="1618"/>
                  </a:lnTo>
                  <a:lnTo>
                    <a:pt x="92" y="1612"/>
                  </a:lnTo>
                  <a:lnTo>
                    <a:pt x="88" y="1604"/>
                  </a:lnTo>
                  <a:lnTo>
                    <a:pt x="84" y="1598"/>
                  </a:lnTo>
                  <a:lnTo>
                    <a:pt x="80" y="1594"/>
                  </a:lnTo>
                  <a:lnTo>
                    <a:pt x="78" y="1589"/>
                  </a:lnTo>
                  <a:lnTo>
                    <a:pt x="76" y="1585"/>
                  </a:lnTo>
                  <a:lnTo>
                    <a:pt x="74" y="1581"/>
                  </a:lnTo>
                  <a:lnTo>
                    <a:pt x="72" y="1577"/>
                  </a:lnTo>
                  <a:lnTo>
                    <a:pt x="70" y="1573"/>
                  </a:lnTo>
                  <a:lnTo>
                    <a:pt x="68" y="1569"/>
                  </a:lnTo>
                  <a:lnTo>
                    <a:pt x="65" y="1565"/>
                  </a:lnTo>
                  <a:lnTo>
                    <a:pt x="63" y="1561"/>
                  </a:lnTo>
                  <a:lnTo>
                    <a:pt x="61" y="1556"/>
                  </a:lnTo>
                  <a:lnTo>
                    <a:pt x="57" y="1552"/>
                  </a:lnTo>
                  <a:lnTo>
                    <a:pt x="55" y="1548"/>
                  </a:lnTo>
                  <a:lnTo>
                    <a:pt x="53" y="1544"/>
                  </a:lnTo>
                  <a:lnTo>
                    <a:pt x="51" y="1540"/>
                  </a:lnTo>
                  <a:lnTo>
                    <a:pt x="49" y="1536"/>
                  </a:lnTo>
                  <a:lnTo>
                    <a:pt x="47" y="1534"/>
                  </a:lnTo>
                  <a:lnTo>
                    <a:pt x="45" y="1530"/>
                  </a:lnTo>
                  <a:lnTo>
                    <a:pt x="43" y="1525"/>
                  </a:lnTo>
                  <a:lnTo>
                    <a:pt x="41" y="1521"/>
                  </a:lnTo>
                  <a:lnTo>
                    <a:pt x="39" y="1517"/>
                  </a:lnTo>
                  <a:lnTo>
                    <a:pt x="35" y="1509"/>
                  </a:lnTo>
                  <a:lnTo>
                    <a:pt x="33" y="1503"/>
                  </a:lnTo>
                  <a:lnTo>
                    <a:pt x="30" y="1494"/>
                  </a:lnTo>
                  <a:lnTo>
                    <a:pt x="26" y="1488"/>
                  </a:lnTo>
                  <a:lnTo>
                    <a:pt x="24" y="1482"/>
                  </a:lnTo>
                  <a:lnTo>
                    <a:pt x="22" y="1476"/>
                  </a:lnTo>
                  <a:lnTo>
                    <a:pt x="20" y="1470"/>
                  </a:lnTo>
                  <a:lnTo>
                    <a:pt x="20" y="1466"/>
                  </a:lnTo>
                  <a:lnTo>
                    <a:pt x="18" y="1461"/>
                  </a:lnTo>
                  <a:lnTo>
                    <a:pt x="18" y="1457"/>
                  </a:lnTo>
                  <a:lnTo>
                    <a:pt x="18" y="1455"/>
                  </a:lnTo>
                  <a:lnTo>
                    <a:pt x="18" y="1451"/>
                  </a:lnTo>
                  <a:lnTo>
                    <a:pt x="18" y="1449"/>
                  </a:lnTo>
                  <a:lnTo>
                    <a:pt x="18" y="1443"/>
                  </a:lnTo>
                  <a:lnTo>
                    <a:pt x="16" y="1437"/>
                  </a:lnTo>
                  <a:lnTo>
                    <a:pt x="16" y="1430"/>
                  </a:lnTo>
                  <a:lnTo>
                    <a:pt x="16" y="1424"/>
                  </a:lnTo>
                  <a:lnTo>
                    <a:pt x="16" y="1416"/>
                  </a:lnTo>
                  <a:lnTo>
                    <a:pt x="16" y="1406"/>
                  </a:lnTo>
                  <a:lnTo>
                    <a:pt x="14" y="1397"/>
                  </a:lnTo>
                  <a:lnTo>
                    <a:pt x="14" y="1387"/>
                  </a:lnTo>
                  <a:lnTo>
                    <a:pt x="14" y="1377"/>
                  </a:lnTo>
                  <a:lnTo>
                    <a:pt x="14" y="1364"/>
                  </a:lnTo>
                  <a:lnTo>
                    <a:pt x="14" y="1354"/>
                  </a:lnTo>
                  <a:lnTo>
                    <a:pt x="14" y="1342"/>
                  </a:lnTo>
                  <a:lnTo>
                    <a:pt x="14" y="1329"/>
                  </a:lnTo>
                  <a:lnTo>
                    <a:pt x="12" y="1315"/>
                  </a:lnTo>
                  <a:lnTo>
                    <a:pt x="12" y="1300"/>
                  </a:lnTo>
                  <a:lnTo>
                    <a:pt x="12" y="1286"/>
                  </a:lnTo>
                  <a:lnTo>
                    <a:pt x="12" y="1272"/>
                  </a:lnTo>
                  <a:lnTo>
                    <a:pt x="10" y="1257"/>
                  </a:lnTo>
                  <a:lnTo>
                    <a:pt x="10" y="1243"/>
                  </a:lnTo>
                  <a:lnTo>
                    <a:pt x="10" y="1226"/>
                  </a:lnTo>
                  <a:lnTo>
                    <a:pt x="10" y="1212"/>
                  </a:lnTo>
                  <a:lnTo>
                    <a:pt x="10" y="1195"/>
                  </a:lnTo>
                  <a:lnTo>
                    <a:pt x="8" y="1179"/>
                  </a:lnTo>
                  <a:lnTo>
                    <a:pt x="8" y="1162"/>
                  </a:lnTo>
                  <a:lnTo>
                    <a:pt x="8" y="1148"/>
                  </a:lnTo>
                  <a:lnTo>
                    <a:pt x="8" y="1131"/>
                  </a:lnTo>
                  <a:lnTo>
                    <a:pt x="8" y="1115"/>
                  </a:lnTo>
                  <a:lnTo>
                    <a:pt x="8" y="1098"/>
                  </a:lnTo>
                  <a:lnTo>
                    <a:pt x="8" y="1082"/>
                  </a:lnTo>
                  <a:lnTo>
                    <a:pt x="6" y="1065"/>
                  </a:lnTo>
                  <a:lnTo>
                    <a:pt x="6" y="1049"/>
                  </a:lnTo>
                  <a:lnTo>
                    <a:pt x="6" y="1032"/>
                  </a:lnTo>
                  <a:lnTo>
                    <a:pt x="6" y="1016"/>
                  </a:lnTo>
                  <a:lnTo>
                    <a:pt x="4" y="999"/>
                  </a:lnTo>
                  <a:lnTo>
                    <a:pt x="4" y="983"/>
                  </a:lnTo>
                  <a:lnTo>
                    <a:pt x="4" y="966"/>
                  </a:lnTo>
                  <a:lnTo>
                    <a:pt x="4" y="952"/>
                  </a:lnTo>
                  <a:lnTo>
                    <a:pt x="4" y="935"/>
                  </a:lnTo>
                  <a:lnTo>
                    <a:pt x="4" y="921"/>
                  </a:lnTo>
                  <a:lnTo>
                    <a:pt x="2" y="906"/>
                  </a:lnTo>
                  <a:lnTo>
                    <a:pt x="2" y="892"/>
                  </a:lnTo>
                  <a:lnTo>
                    <a:pt x="2" y="877"/>
                  </a:lnTo>
                  <a:lnTo>
                    <a:pt x="2" y="865"/>
                  </a:lnTo>
                  <a:lnTo>
                    <a:pt x="2" y="852"/>
                  </a:lnTo>
                  <a:lnTo>
                    <a:pt x="2" y="840"/>
                  </a:lnTo>
                  <a:lnTo>
                    <a:pt x="2" y="828"/>
                  </a:lnTo>
                  <a:lnTo>
                    <a:pt x="2" y="817"/>
                  </a:lnTo>
                  <a:lnTo>
                    <a:pt x="0" y="805"/>
                  </a:lnTo>
                  <a:lnTo>
                    <a:pt x="0" y="797"/>
                  </a:lnTo>
                  <a:lnTo>
                    <a:pt x="0" y="786"/>
                  </a:lnTo>
                  <a:lnTo>
                    <a:pt x="0" y="776"/>
                  </a:lnTo>
                  <a:lnTo>
                    <a:pt x="0" y="768"/>
                  </a:lnTo>
                  <a:lnTo>
                    <a:pt x="0" y="762"/>
                  </a:lnTo>
                  <a:lnTo>
                    <a:pt x="0" y="753"/>
                  </a:lnTo>
                  <a:lnTo>
                    <a:pt x="0" y="749"/>
                  </a:lnTo>
                  <a:lnTo>
                    <a:pt x="0" y="743"/>
                  </a:lnTo>
                  <a:lnTo>
                    <a:pt x="0" y="741"/>
                  </a:lnTo>
                  <a:lnTo>
                    <a:pt x="0" y="737"/>
                  </a:lnTo>
                  <a:lnTo>
                    <a:pt x="0" y="735"/>
                  </a:lnTo>
                  <a:lnTo>
                    <a:pt x="0" y="733"/>
                  </a:lnTo>
                  <a:lnTo>
                    <a:pt x="0" y="731"/>
                  </a:lnTo>
                  <a:lnTo>
                    <a:pt x="0" y="727"/>
                  </a:lnTo>
                  <a:lnTo>
                    <a:pt x="0" y="724"/>
                  </a:lnTo>
                  <a:lnTo>
                    <a:pt x="0" y="722"/>
                  </a:lnTo>
                  <a:lnTo>
                    <a:pt x="0" y="718"/>
                  </a:lnTo>
                  <a:lnTo>
                    <a:pt x="0" y="714"/>
                  </a:lnTo>
                  <a:lnTo>
                    <a:pt x="0" y="710"/>
                  </a:lnTo>
                  <a:lnTo>
                    <a:pt x="0" y="704"/>
                  </a:lnTo>
                  <a:lnTo>
                    <a:pt x="0" y="700"/>
                  </a:lnTo>
                  <a:lnTo>
                    <a:pt x="0" y="694"/>
                  </a:lnTo>
                  <a:lnTo>
                    <a:pt x="0" y="687"/>
                  </a:lnTo>
                  <a:lnTo>
                    <a:pt x="2" y="681"/>
                  </a:lnTo>
                  <a:lnTo>
                    <a:pt x="2" y="675"/>
                  </a:lnTo>
                  <a:lnTo>
                    <a:pt x="2" y="667"/>
                  </a:lnTo>
                  <a:lnTo>
                    <a:pt x="2" y="660"/>
                  </a:lnTo>
                  <a:lnTo>
                    <a:pt x="2" y="652"/>
                  </a:lnTo>
                  <a:lnTo>
                    <a:pt x="2" y="644"/>
                  </a:lnTo>
                  <a:lnTo>
                    <a:pt x="2" y="636"/>
                  </a:lnTo>
                  <a:lnTo>
                    <a:pt x="2" y="627"/>
                  </a:lnTo>
                  <a:lnTo>
                    <a:pt x="4" y="619"/>
                  </a:lnTo>
                  <a:lnTo>
                    <a:pt x="4" y="609"/>
                  </a:lnTo>
                  <a:lnTo>
                    <a:pt x="4" y="601"/>
                  </a:lnTo>
                  <a:lnTo>
                    <a:pt x="4" y="590"/>
                  </a:lnTo>
                  <a:lnTo>
                    <a:pt x="4" y="582"/>
                  </a:lnTo>
                  <a:lnTo>
                    <a:pt x="4" y="572"/>
                  </a:lnTo>
                  <a:lnTo>
                    <a:pt x="6" y="563"/>
                  </a:lnTo>
                  <a:lnTo>
                    <a:pt x="6" y="553"/>
                  </a:lnTo>
                  <a:lnTo>
                    <a:pt x="6" y="543"/>
                  </a:lnTo>
                  <a:lnTo>
                    <a:pt x="6" y="533"/>
                  </a:lnTo>
                  <a:lnTo>
                    <a:pt x="8" y="524"/>
                  </a:lnTo>
                  <a:lnTo>
                    <a:pt x="8" y="514"/>
                  </a:lnTo>
                  <a:lnTo>
                    <a:pt x="8" y="504"/>
                  </a:lnTo>
                  <a:lnTo>
                    <a:pt x="8" y="493"/>
                  </a:lnTo>
                  <a:lnTo>
                    <a:pt x="8" y="483"/>
                  </a:lnTo>
                  <a:lnTo>
                    <a:pt x="8" y="473"/>
                  </a:lnTo>
                  <a:lnTo>
                    <a:pt x="8" y="462"/>
                  </a:lnTo>
                  <a:lnTo>
                    <a:pt x="10" y="454"/>
                  </a:lnTo>
                  <a:lnTo>
                    <a:pt x="10" y="444"/>
                  </a:lnTo>
                  <a:lnTo>
                    <a:pt x="10" y="433"/>
                  </a:lnTo>
                  <a:lnTo>
                    <a:pt x="10" y="423"/>
                  </a:lnTo>
                  <a:lnTo>
                    <a:pt x="10" y="415"/>
                  </a:lnTo>
                  <a:lnTo>
                    <a:pt x="12" y="405"/>
                  </a:lnTo>
                  <a:lnTo>
                    <a:pt x="12" y="396"/>
                  </a:lnTo>
                  <a:lnTo>
                    <a:pt x="12" y="388"/>
                  </a:lnTo>
                  <a:lnTo>
                    <a:pt x="12" y="380"/>
                  </a:lnTo>
                  <a:lnTo>
                    <a:pt x="14" y="372"/>
                  </a:lnTo>
                  <a:lnTo>
                    <a:pt x="14" y="361"/>
                  </a:lnTo>
                  <a:lnTo>
                    <a:pt x="14" y="353"/>
                  </a:lnTo>
                  <a:lnTo>
                    <a:pt x="14" y="347"/>
                  </a:lnTo>
                  <a:lnTo>
                    <a:pt x="14" y="338"/>
                  </a:lnTo>
                  <a:lnTo>
                    <a:pt x="14" y="330"/>
                  </a:lnTo>
                  <a:lnTo>
                    <a:pt x="14" y="324"/>
                  </a:lnTo>
                  <a:lnTo>
                    <a:pt x="16" y="318"/>
                  </a:lnTo>
                  <a:lnTo>
                    <a:pt x="16" y="314"/>
                  </a:lnTo>
                  <a:lnTo>
                    <a:pt x="16" y="308"/>
                  </a:lnTo>
                  <a:lnTo>
                    <a:pt x="16" y="301"/>
                  </a:lnTo>
                  <a:lnTo>
                    <a:pt x="16" y="297"/>
                  </a:lnTo>
                  <a:lnTo>
                    <a:pt x="18" y="293"/>
                  </a:lnTo>
                  <a:lnTo>
                    <a:pt x="18" y="289"/>
                  </a:lnTo>
                  <a:lnTo>
                    <a:pt x="18" y="285"/>
                  </a:lnTo>
                  <a:lnTo>
                    <a:pt x="18" y="283"/>
                  </a:lnTo>
                  <a:lnTo>
                    <a:pt x="18" y="281"/>
                  </a:lnTo>
                  <a:lnTo>
                    <a:pt x="18" y="274"/>
                  </a:lnTo>
                  <a:lnTo>
                    <a:pt x="18" y="270"/>
                  </a:lnTo>
                  <a:lnTo>
                    <a:pt x="18" y="266"/>
                  </a:lnTo>
                  <a:lnTo>
                    <a:pt x="20" y="260"/>
                  </a:lnTo>
                  <a:lnTo>
                    <a:pt x="20" y="254"/>
                  </a:lnTo>
                  <a:lnTo>
                    <a:pt x="20" y="248"/>
                  </a:lnTo>
                  <a:lnTo>
                    <a:pt x="20" y="241"/>
                  </a:lnTo>
                  <a:lnTo>
                    <a:pt x="20" y="237"/>
                  </a:lnTo>
                  <a:lnTo>
                    <a:pt x="20" y="229"/>
                  </a:lnTo>
                  <a:lnTo>
                    <a:pt x="20" y="223"/>
                  </a:lnTo>
                  <a:lnTo>
                    <a:pt x="22" y="217"/>
                  </a:lnTo>
                  <a:lnTo>
                    <a:pt x="22" y="210"/>
                  </a:lnTo>
                  <a:lnTo>
                    <a:pt x="22" y="202"/>
                  </a:lnTo>
                  <a:lnTo>
                    <a:pt x="24" y="196"/>
                  </a:lnTo>
                  <a:lnTo>
                    <a:pt x="24" y="190"/>
                  </a:lnTo>
                  <a:lnTo>
                    <a:pt x="26" y="184"/>
                  </a:lnTo>
                  <a:lnTo>
                    <a:pt x="26" y="175"/>
                  </a:lnTo>
                  <a:lnTo>
                    <a:pt x="28" y="169"/>
                  </a:lnTo>
                  <a:lnTo>
                    <a:pt x="28" y="161"/>
                  </a:lnTo>
                  <a:lnTo>
                    <a:pt x="30" y="155"/>
                  </a:lnTo>
                  <a:lnTo>
                    <a:pt x="33" y="147"/>
                  </a:lnTo>
                  <a:lnTo>
                    <a:pt x="35" y="142"/>
                  </a:lnTo>
                  <a:lnTo>
                    <a:pt x="37" y="136"/>
                  </a:lnTo>
                  <a:lnTo>
                    <a:pt x="39" y="130"/>
                  </a:lnTo>
                  <a:lnTo>
                    <a:pt x="41" y="122"/>
                  </a:lnTo>
                  <a:lnTo>
                    <a:pt x="43" y="116"/>
                  </a:lnTo>
                  <a:lnTo>
                    <a:pt x="45" y="111"/>
                  </a:lnTo>
                  <a:lnTo>
                    <a:pt x="49" y="105"/>
                  </a:lnTo>
                  <a:lnTo>
                    <a:pt x="51" y="99"/>
                  </a:lnTo>
                  <a:lnTo>
                    <a:pt x="55" y="95"/>
                  </a:lnTo>
                  <a:lnTo>
                    <a:pt x="59" y="91"/>
                  </a:lnTo>
                  <a:lnTo>
                    <a:pt x="63" y="87"/>
                  </a:lnTo>
                  <a:lnTo>
                    <a:pt x="68" y="83"/>
                  </a:lnTo>
                  <a:lnTo>
                    <a:pt x="74" y="78"/>
                  </a:lnTo>
                  <a:lnTo>
                    <a:pt x="78" y="76"/>
                  </a:lnTo>
                  <a:lnTo>
                    <a:pt x="82" y="74"/>
                  </a:lnTo>
                  <a:lnTo>
                    <a:pt x="86" y="72"/>
                  </a:lnTo>
                  <a:lnTo>
                    <a:pt x="92" y="70"/>
                  </a:lnTo>
                  <a:lnTo>
                    <a:pt x="96" y="68"/>
                  </a:lnTo>
                  <a:lnTo>
                    <a:pt x="101" y="66"/>
                  </a:lnTo>
                  <a:lnTo>
                    <a:pt x="107" y="64"/>
                  </a:lnTo>
                  <a:lnTo>
                    <a:pt x="113" y="62"/>
                  </a:lnTo>
                  <a:lnTo>
                    <a:pt x="119" y="60"/>
                  </a:lnTo>
                  <a:lnTo>
                    <a:pt x="125" y="58"/>
                  </a:lnTo>
                  <a:lnTo>
                    <a:pt x="131" y="58"/>
                  </a:lnTo>
                  <a:lnTo>
                    <a:pt x="140" y="56"/>
                  </a:lnTo>
                  <a:lnTo>
                    <a:pt x="146" y="54"/>
                  </a:lnTo>
                  <a:lnTo>
                    <a:pt x="154" y="52"/>
                  </a:lnTo>
                  <a:lnTo>
                    <a:pt x="160" y="49"/>
                  </a:lnTo>
                  <a:lnTo>
                    <a:pt x="169" y="47"/>
                  </a:lnTo>
                  <a:lnTo>
                    <a:pt x="177" y="45"/>
                  </a:lnTo>
                  <a:lnTo>
                    <a:pt x="183" y="43"/>
                  </a:lnTo>
                  <a:lnTo>
                    <a:pt x="191" y="43"/>
                  </a:lnTo>
                  <a:lnTo>
                    <a:pt x="200" y="41"/>
                  </a:lnTo>
                  <a:lnTo>
                    <a:pt x="208" y="39"/>
                  </a:lnTo>
                  <a:lnTo>
                    <a:pt x="216" y="37"/>
                  </a:lnTo>
                  <a:lnTo>
                    <a:pt x="224" y="35"/>
                  </a:lnTo>
                  <a:lnTo>
                    <a:pt x="233" y="35"/>
                  </a:lnTo>
                  <a:lnTo>
                    <a:pt x="241" y="33"/>
                  </a:lnTo>
                  <a:lnTo>
                    <a:pt x="249" y="31"/>
                  </a:lnTo>
                  <a:lnTo>
                    <a:pt x="257" y="29"/>
                  </a:lnTo>
                  <a:lnTo>
                    <a:pt x="268" y="29"/>
                  </a:lnTo>
                  <a:lnTo>
                    <a:pt x="274" y="27"/>
                  </a:lnTo>
                  <a:lnTo>
                    <a:pt x="282" y="25"/>
                  </a:lnTo>
                  <a:lnTo>
                    <a:pt x="290" y="23"/>
                  </a:lnTo>
                  <a:lnTo>
                    <a:pt x="298" y="21"/>
                  </a:lnTo>
                  <a:lnTo>
                    <a:pt x="307" y="19"/>
                  </a:lnTo>
                  <a:lnTo>
                    <a:pt x="315" y="19"/>
                  </a:lnTo>
                  <a:lnTo>
                    <a:pt x="323" y="16"/>
                  </a:lnTo>
                  <a:lnTo>
                    <a:pt x="331" y="16"/>
                  </a:lnTo>
                  <a:lnTo>
                    <a:pt x="338" y="14"/>
                  </a:lnTo>
                  <a:lnTo>
                    <a:pt x="346" y="12"/>
                  </a:lnTo>
                  <a:lnTo>
                    <a:pt x="352" y="12"/>
                  </a:lnTo>
                  <a:lnTo>
                    <a:pt x="360" y="10"/>
                  </a:lnTo>
                  <a:lnTo>
                    <a:pt x="367" y="10"/>
                  </a:lnTo>
                  <a:lnTo>
                    <a:pt x="375" y="8"/>
                  </a:lnTo>
                  <a:lnTo>
                    <a:pt x="381" y="8"/>
                  </a:lnTo>
                  <a:lnTo>
                    <a:pt x="387" y="8"/>
                  </a:lnTo>
                  <a:lnTo>
                    <a:pt x="393" y="6"/>
                  </a:lnTo>
                  <a:lnTo>
                    <a:pt x="397" y="6"/>
                  </a:lnTo>
                  <a:lnTo>
                    <a:pt x="404" y="4"/>
                  </a:lnTo>
                  <a:lnTo>
                    <a:pt x="408" y="4"/>
                  </a:lnTo>
                  <a:lnTo>
                    <a:pt x="414" y="2"/>
                  </a:lnTo>
                  <a:lnTo>
                    <a:pt x="418" y="2"/>
                  </a:lnTo>
                  <a:lnTo>
                    <a:pt x="422" y="2"/>
                  </a:lnTo>
                  <a:lnTo>
                    <a:pt x="426" y="2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39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0"/>
            <p:cNvSpPr>
              <a:spLocks/>
            </p:cNvSpPr>
            <p:nvPr/>
          </p:nvSpPr>
          <p:spPr bwMode="auto">
            <a:xfrm>
              <a:off x="6671" y="2104"/>
              <a:ext cx="511" cy="625"/>
            </a:xfrm>
            <a:custGeom>
              <a:avLst/>
              <a:gdLst>
                <a:gd name="T0" fmla="*/ 511 w 511"/>
                <a:gd name="T1" fmla="*/ 0 h 625"/>
                <a:gd name="T2" fmla="*/ 507 w 511"/>
                <a:gd name="T3" fmla="*/ 470 h 625"/>
                <a:gd name="T4" fmla="*/ 503 w 511"/>
                <a:gd name="T5" fmla="*/ 472 h 625"/>
                <a:gd name="T6" fmla="*/ 495 w 511"/>
                <a:gd name="T7" fmla="*/ 481 h 625"/>
                <a:gd name="T8" fmla="*/ 482 w 511"/>
                <a:gd name="T9" fmla="*/ 489 h 625"/>
                <a:gd name="T10" fmla="*/ 472 w 511"/>
                <a:gd name="T11" fmla="*/ 497 h 625"/>
                <a:gd name="T12" fmla="*/ 464 w 511"/>
                <a:gd name="T13" fmla="*/ 503 h 625"/>
                <a:gd name="T14" fmla="*/ 456 w 511"/>
                <a:gd name="T15" fmla="*/ 509 h 625"/>
                <a:gd name="T16" fmla="*/ 447 w 511"/>
                <a:gd name="T17" fmla="*/ 516 h 625"/>
                <a:gd name="T18" fmla="*/ 439 w 511"/>
                <a:gd name="T19" fmla="*/ 524 h 625"/>
                <a:gd name="T20" fmla="*/ 429 w 511"/>
                <a:gd name="T21" fmla="*/ 530 h 625"/>
                <a:gd name="T22" fmla="*/ 419 w 511"/>
                <a:gd name="T23" fmla="*/ 538 h 625"/>
                <a:gd name="T24" fmla="*/ 410 w 511"/>
                <a:gd name="T25" fmla="*/ 547 h 625"/>
                <a:gd name="T26" fmla="*/ 400 w 511"/>
                <a:gd name="T27" fmla="*/ 553 h 625"/>
                <a:gd name="T28" fmla="*/ 390 w 511"/>
                <a:gd name="T29" fmla="*/ 561 h 625"/>
                <a:gd name="T30" fmla="*/ 379 w 511"/>
                <a:gd name="T31" fmla="*/ 567 h 625"/>
                <a:gd name="T32" fmla="*/ 369 w 511"/>
                <a:gd name="T33" fmla="*/ 576 h 625"/>
                <a:gd name="T34" fmla="*/ 361 w 511"/>
                <a:gd name="T35" fmla="*/ 582 h 625"/>
                <a:gd name="T36" fmla="*/ 351 w 511"/>
                <a:gd name="T37" fmla="*/ 588 h 625"/>
                <a:gd name="T38" fmla="*/ 342 w 511"/>
                <a:gd name="T39" fmla="*/ 594 h 625"/>
                <a:gd name="T40" fmla="*/ 334 w 511"/>
                <a:gd name="T41" fmla="*/ 600 h 625"/>
                <a:gd name="T42" fmla="*/ 326 w 511"/>
                <a:gd name="T43" fmla="*/ 604 h 625"/>
                <a:gd name="T44" fmla="*/ 318 w 511"/>
                <a:gd name="T45" fmla="*/ 611 h 625"/>
                <a:gd name="T46" fmla="*/ 307 w 511"/>
                <a:gd name="T47" fmla="*/ 617 h 625"/>
                <a:gd name="T48" fmla="*/ 297 w 511"/>
                <a:gd name="T49" fmla="*/ 623 h 625"/>
                <a:gd name="T50" fmla="*/ 289 w 511"/>
                <a:gd name="T51" fmla="*/ 625 h 625"/>
                <a:gd name="T52" fmla="*/ 282 w 511"/>
                <a:gd name="T53" fmla="*/ 625 h 625"/>
                <a:gd name="T54" fmla="*/ 274 w 511"/>
                <a:gd name="T55" fmla="*/ 619 h 625"/>
                <a:gd name="T56" fmla="*/ 266 w 511"/>
                <a:gd name="T57" fmla="*/ 615 h 625"/>
                <a:gd name="T58" fmla="*/ 258 w 511"/>
                <a:gd name="T59" fmla="*/ 611 h 625"/>
                <a:gd name="T60" fmla="*/ 249 w 511"/>
                <a:gd name="T61" fmla="*/ 606 h 625"/>
                <a:gd name="T62" fmla="*/ 239 w 511"/>
                <a:gd name="T63" fmla="*/ 602 h 625"/>
                <a:gd name="T64" fmla="*/ 231 w 511"/>
                <a:gd name="T65" fmla="*/ 596 h 625"/>
                <a:gd name="T66" fmla="*/ 219 w 511"/>
                <a:gd name="T67" fmla="*/ 590 h 625"/>
                <a:gd name="T68" fmla="*/ 208 w 511"/>
                <a:gd name="T69" fmla="*/ 584 h 625"/>
                <a:gd name="T70" fmla="*/ 198 w 511"/>
                <a:gd name="T71" fmla="*/ 578 h 625"/>
                <a:gd name="T72" fmla="*/ 186 w 511"/>
                <a:gd name="T73" fmla="*/ 569 h 625"/>
                <a:gd name="T74" fmla="*/ 173 w 511"/>
                <a:gd name="T75" fmla="*/ 563 h 625"/>
                <a:gd name="T76" fmla="*/ 161 w 511"/>
                <a:gd name="T77" fmla="*/ 557 h 625"/>
                <a:gd name="T78" fmla="*/ 148 w 511"/>
                <a:gd name="T79" fmla="*/ 549 h 625"/>
                <a:gd name="T80" fmla="*/ 138 w 511"/>
                <a:gd name="T81" fmla="*/ 542 h 625"/>
                <a:gd name="T82" fmla="*/ 126 w 511"/>
                <a:gd name="T83" fmla="*/ 534 h 625"/>
                <a:gd name="T84" fmla="*/ 113 w 511"/>
                <a:gd name="T85" fmla="*/ 528 h 625"/>
                <a:gd name="T86" fmla="*/ 101 w 511"/>
                <a:gd name="T87" fmla="*/ 520 h 625"/>
                <a:gd name="T88" fmla="*/ 91 w 511"/>
                <a:gd name="T89" fmla="*/ 514 h 625"/>
                <a:gd name="T90" fmla="*/ 78 w 511"/>
                <a:gd name="T91" fmla="*/ 507 h 625"/>
                <a:gd name="T92" fmla="*/ 68 w 511"/>
                <a:gd name="T93" fmla="*/ 501 h 625"/>
                <a:gd name="T94" fmla="*/ 60 w 511"/>
                <a:gd name="T95" fmla="*/ 495 h 625"/>
                <a:gd name="T96" fmla="*/ 52 w 511"/>
                <a:gd name="T97" fmla="*/ 491 h 625"/>
                <a:gd name="T98" fmla="*/ 43 w 511"/>
                <a:gd name="T99" fmla="*/ 485 h 625"/>
                <a:gd name="T100" fmla="*/ 31 w 511"/>
                <a:gd name="T101" fmla="*/ 478 h 625"/>
                <a:gd name="T102" fmla="*/ 21 w 511"/>
                <a:gd name="T103" fmla="*/ 472 h 625"/>
                <a:gd name="T104" fmla="*/ 16 w 511"/>
                <a:gd name="T105" fmla="*/ 470 h 625"/>
                <a:gd name="T106" fmla="*/ 0 w 511"/>
                <a:gd name="T107" fmla="*/ 12 h 6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11"/>
                <a:gd name="T163" fmla="*/ 0 h 625"/>
                <a:gd name="T164" fmla="*/ 511 w 511"/>
                <a:gd name="T165" fmla="*/ 625 h 6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11" h="625">
                  <a:moveTo>
                    <a:pt x="0" y="12"/>
                  </a:moveTo>
                  <a:lnTo>
                    <a:pt x="511" y="0"/>
                  </a:lnTo>
                  <a:lnTo>
                    <a:pt x="509" y="470"/>
                  </a:lnTo>
                  <a:lnTo>
                    <a:pt x="507" y="470"/>
                  </a:lnTo>
                  <a:lnTo>
                    <a:pt x="505" y="472"/>
                  </a:lnTo>
                  <a:lnTo>
                    <a:pt x="503" y="472"/>
                  </a:lnTo>
                  <a:lnTo>
                    <a:pt x="499" y="476"/>
                  </a:lnTo>
                  <a:lnTo>
                    <a:pt x="495" y="481"/>
                  </a:lnTo>
                  <a:lnTo>
                    <a:pt x="489" y="485"/>
                  </a:lnTo>
                  <a:lnTo>
                    <a:pt x="482" y="489"/>
                  </a:lnTo>
                  <a:lnTo>
                    <a:pt x="476" y="495"/>
                  </a:lnTo>
                  <a:lnTo>
                    <a:pt x="472" y="497"/>
                  </a:lnTo>
                  <a:lnTo>
                    <a:pt x="468" y="501"/>
                  </a:lnTo>
                  <a:lnTo>
                    <a:pt x="464" y="503"/>
                  </a:lnTo>
                  <a:lnTo>
                    <a:pt x="460" y="507"/>
                  </a:lnTo>
                  <a:lnTo>
                    <a:pt x="456" y="509"/>
                  </a:lnTo>
                  <a:lnTo>
                    <a:pt x="452" y="514"/>
                  </a:lnTo>
                  <a:lnTo>
                    <a:pt x="447" y="516"/>
                  </a:lnTo>
                  <a:lnTo>
                    <a:pt x="443" y="520"/>
                  </a:lnTo>
                  <a:lnTo>
                    <a:pt x="439" y="524"/>
                  </a:lnTo>
                  <a:lnTo>
                    <a:pt x="433" y="526"/>
                  </a:lnTo>
                  <a:lnTo>
                    <a:pt x="429" y="530"/>
                  </a:lnTo>
                  <a:lnTo>
                    <a:pt x="425" y="534"/>
                  </a:lnTo>
                  <a:lnTo>
                    <a:pt x="419" y="538"/>
                  </a:lnTo>
                  <a:lnTo>
                    <a:pt x="414" y="542"/>
                  </a:lnTo>
                  <a:lnTo>
                    <a:pt x="410" y="547"/>
                  </a:lnTo>
                  <a:lnTo>
                    <a:pt x="406" y="551"/>
                  </a:lnTo>
                  <a:lnTo>
                    <a:pt x="400" y="553"/>
                  </a:lnTo>
                  <a:lnTo>
                    <a:pt x="396" y="557"/>
                  </a:lnTo>
                  <a:lnTo>
                    <a:pt x="390" y="561"/>
                  </a:lnTo>
                  <a:lnTo>
                    <a:pt x="386" y="565"/>
                  </a:lnTo>
                  <a:lnTo>
                    <a:pt x="379" y="567"/>
                  </a:lnTo>
                  <a:lnTo>
                    <a:pt x="375" y="571"/>
                  </a:lnTo>
                  <a:lnTo>
                    <a:pt x="369" y="576"/>
                  </a:lnTo>
                  <a:lnTo>
                    <a:pt x="367" y="580"/>
                  </a:lnTo>
                  <a:lnTo>
                    <a:pt x="361" y="582"/>
                  </a:lnTo>
                  <a:lnTo>
                    <a:pt x="357" y="586"/>
                  </a:lnTo>
                  <a:lnTo>
                    <a:pt x="351" y="588"/>
                  </a:lnTo>
                  <a:lnTo>
                    <a:pt x="346" y="592"/>
                  </a:lnTo>
                  <a:lnTo>
                    <a:pt x="342" y="594"/>
                  </a:lnTo>
                  <a:lnTo>
                    <a:pt x="338" y="598"/>
                  </a:lnTo>
                  <a:lnTo>
                    <a:pt x="334" y="600"/>
                  </a:lnTo>
                  <a:lnTo>
                    <a:pt x="330" y="604"/>
                  </a:lnTo>
                  <a:lnTo>
                    <a:pt x="326" y="604"/>
                  </a:lnTo>
                  <a:lnTo>
                    <a:pt x="322" y="609"/>
                  </a:lnTo>
                  <a:lnTo>
                    <a:pt x="318" y="611"/>
                  </a:lnTo>
                  <a:lnTo>
                    <a:pt x="315" y="613"/>
                  </a:lnTo>
                  <a:lnTo>
                    <a:pt x="307" y="617"/>
                  </a:lnTo>
                  <a:lnTo>
                    <a:pt x="303" y="621"/>
                  </a:lnTo>
                  <a:lnTo>
                    <a:pt x="297" y="623"/>
                  </a:lnTo>
                  <a:lnTo>
                    <a:pt x="293" y="625"/>
                  </a:lnTo>
                  <a:lnTo>
                    <a:pt x="289" y="625"/>
                  </a:lnTo>
                  <a:lnTo>
                    <a:pt x="287" y="625"/>
                  </a:lnTo>
                  <a:lnTo>
                    <a:pt x="282" y="625"/>
                  </a:lnTo>
                  <a:lnTo>
                    <a:pt x="280" y="623"/>
                  </a:lnTo>
                  <a:lnTo>
                    <a:pt x="274" y="619"/>
                  </a:lnTo>
                  <a:lnTo>
                    <a:pt x="270" y="617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58" y="611"/>
                  </a:lnTo>
                  <a:lnTo>
                    <a:pt x="254" y="609"/>
                  </a:lnTo>
                  <a:lnTo>
                    <a:pt x="249" y="606"/>
                  </a:lnTo>
                  <a:lnTo>
                    <a:pt x="245" y="604"/>
                  </a:lnTo>
                  <a:lnTo>
                    <a:pt x="239" y="602"/>
                  </a:lnTo>
                  <a:lnTo>
                    <a:pt x="235" y="598"/>
                  </a:lnTo>
                  <a:lnTo>
                    <a:pt x="231" y="596"/>
                  </a:lnTo>
                  <a:lnTo>
                    <a:pt x="225" y="594"/>
                  </a:lnTo>
                  <a:lnTo>
                    <a:pt x="219" y="590"/>
                  </a:lnTo>
                  <a:lnTo>
                    <a:pt x="214" y="588"/>
                  </a:lnTo>
                  <a:lnTo>
                    <a:pt x="208" y="584"/>
                  </a:lnTo>
                  <a:lnTo>
                    <a:pt x="202" y="580"/>
                  </a:lnTo>
                  <a:lnTo>
                    <a:pt x="198" y="578"/>
                  </a:lnTo>
                  <a:lnTo>
                    <a:pt x="192" y="573"/>
                  </a:lnTo>
                  <a:lnTo>
                    <a:pt x="186" y="569"/>
                  </a:lnTo>
                  <a:lnTo>
                    <a:pt x="179" y="567"/>
                  </a:lnTo>
                  <a:lnTo>
                    <a:pt x="173" y="563"/>
                  </a:lnTo>
                  <a:lnTo>
                    <a:pt x="167" y="559"/>
                  </a:lnTo>
                  <a:lnTo>
                    <a:pt x="161" y="557"/>
                  </a:lnTo>
                  <a:lnTo>
                    <a:pt x="155" y="553"/>
                  </a:lnTo>
                  <a:lnTo>
                    <a:pt x="148" y="549"/>
                  </a:lnTo>
                  <a:lnTo>
                    <a:pt x="144" y="547"/>
                  </a:lnTo>
                  <a:lnTo>
                    <a:pt x="138" y="542"/>
                  </a:lnTo>
                  <a:lnTo>
                    <a:pt x="132" y="538"/>
                  </a:lnTo>
                  <a:lnTo>
                    <a:pt x="126" y="534"/>
                  </a:lnTo>
                  <a:lnTo>
                    <a:pt x="120" y="532"/>
                  </a:lnTo>
                  <a:lnTo>
                    <a:pt x="113" y="528"/>
                  </a:lnTo>
                  <a:lnTo>
                    <a:pt x="107" y="524"/>
                  </a:lnTo>
                  <a:lnTo>
                    <a:pt x="101" y="520"/>
                  </a:lnTo>
                  <a:lnTo>
                    <a:pt x="97" y="518"/>
                  </a:lnTo>
                  <a:lnTo>
                    <a:pt x="91" y="514"/>
                  </a:lnTo>
                  <a:lnTo>
                    <a:pt x="85" y="512"/>
                  </a:lnTo>
                  <a:lnTo>
                    <a:pt x="78" y="507"/>
                  </a:lnTo>
                  <a:lnTo>
                    <a:pt x="74" y="505"/>
                  </a:lnTo>
                  <a:lnTo>
                    <a:pt x="68" y="501"/>
                  </a:lnTo>
                  <a:lnTo>
                    <a:pt x="64" y="499"/>
                  </a:lnTo>
                  <a:lnTo>
                    <a:pt x="60" y="495"/>
                  </a:lnTo>
                  <a:lnTo>
                    <a:pt x="56" y="493"/>
                  </a:lnTo>
                  <a:lnTo>
                    <a:pt x="52" y="491"/>
                  </a:lnTo>
                  <a:lnTo>
                    <a:pt x="47" y="487"/>
                  </a:lnTo>
                  <a:lnTo>
                    <a:pt x="43" y="485"/>
                  </a:lnTo>
                  <a:lnTo>
                    <a:pt x="39" y="483"/>
                  </a:lnTo>
                  <a:lnTo>
                    <a:pt x="31" y="478"/>
                  </a:lnTo>
                  <a:lnTo>
                    <a:pt x="27" y="476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6" y="47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11"/>
            <p:cNvSpPr>
              <a:spLocks/>
            </p:cNvSpPr>
            <p:nvPr/>
          </p:nvSpPr>
          <p:spPr bwMode="auto">
            <a:xfrm>
              <a:off x="6407" y="2587"/>
              <a:ext cx="74" cy="68"/>
            </a:xfrm>
            <a:custGeom>
              <a:avLst/>
              <a:gdLst>
                <a:gd name="T0" fmla="*/ 39 w 74"/>
                <a:gd name="T1" fmla="*/ 0 h 68"/>
                <a:gd name="T2" fmla="*/ 33 w 74"/>
                <a:gd name="T3" fmla="*/ 0 h 68"/>
                <a:gd name="T4" fmla="*/ 27 w 74"/>
                <a:gd name="T5" fmla="*/ 2 h 68"/>
                <a:gd name="T6" fmla="*/ 21 w 74"/>
                <a:gd name="T7" fmla="*/ 2 h 68"/>
                <a:gd name="T8" fmla="*/ 17 w 74"/>
                <a:gd name="T9" fmla="*/ 4 h 68"/>
                <a:gd name="T10" fmla="*/ 12 w 74"/>
                <a:gd name="T11" fmla="*/ 4 h 68"/>
                <a:gd name="T12" fmla="*/ 10 w 74"/>
                <a:gd name="T13" fmla="*/ 6 h 68"/>
                <a:gd name="T14" fmla="*/ 6 w 74"/>
                <a:gd name="T15" fmla="*/ 8 h 68"/>
                <a:gd name="T16" fmla="*/ 4 w 74"/>
                <a:gd name="T17" fmla="*/ 12 h 68"/>
                <a:gd name="T18" fmla="*/ 2 w 74"/>
                <a:gd name="T19" fmla="*/ 16 h 68"/>
                <a:gd name="T20" fmla="*/ 0 w 74"/>
                <a:gd name="T21" fmla="*/ 22 h 68"/>
                <a:gd name="T22" fmla="*/ 0 w 74"/>
                <a:gd name="T23" fmla="*/ 26 h 68"/>
                <a:gd name="T24" fmla="*/ 0 w 74"/>
                <a:gd name="T25" fmla="*/ 31 h 68"/>
                <a:gd name="T26" fmla="*/ 0 w 74"/>
                <a:gd name="T27" fmla="*/ 35 h 68"/>
                <a:gd name="T28" fmla="*/ 2 w 74"/>
                <a:gd name="T29" fmla="*/ 39 h 68"/>
                <a:gd name="T30" fmla="*/ 4 w 74"/>
                <a:gd name="T31" fmla="*/ 43 h 68"/>
                <a:gd name="T32" fmla="*/ 6 w 74"/>
                <a:gd name="T33" fmla="*/ 47 h 68"/>
                <a:gd name="T34" fmla="*/ 8 w 74"/>
                <a:gd name="T35" fmla="*/ 51 h 68"/>
                <a:gd name="T36" fmla="*/ 10 w 74"/>
                <a:gd name="T37" fmla="*/ 53 h 68"/>
                <a:gd name="T38" fmla="*/ 15 w 74"/>
                <a:gd name="T39" fmla="*/ 59 h 68"/>
                <a:gd name="T40" fmla="*/ 21 w 74"/>
                <a:gd name="T41" fmla="*/ 64 h 68"/>
                <a:gd name="T42" fmla="*/ 27 w 74"/>
                <a:gd name="T43" fmla="*/ 66 h 68"/>
                <a:gd name="T44" fmla="*/ 33 w 74"/>
                <a:gd name="T45" fmla="*/ 68 h 68"/>
                <a:gd name="T46" fmla="*/ 39 w 74"/>
                <a:gd name="T47" fmla="*/ 68 h 68"/>
                <a:gd name="T48" fmla="*/ 45 w 74"/>
                <a:gd name="T49" fmla="*/ 68 h 68"/>
                <a:gd name="T50" fmla="*/ 50 w 74"/>
                <a:gd name="T51" fmla="*/ 64 h 68"/>
                <a:gd name="T52" fmla="*/ 56 w 74"/>
                <a:gd name="T53" fmla="*/ 59 h 68"/>
                <a:gd name="T54" fmla="*/ 62 w 74"/>
                <a:gd name="T55" fmla="*/ 53 h 68"/>
                <a:gd name="T56" fmla="*/ 68 w 74"/>
                <a:gd name="T57" fmla="*/ 47 h 68"/>
                <a:gd name="T58" fmla="*/ 70 w 74"/>
                <a:gd name="T59" fmla="*/ 43 h 68"/>
                <a:gd name="T60" fmla="*/ 72 w 74"/>
                <a:gd name="T61" fmla="*/ 39 h 68"/>
                <a:gd name="T62" fmla="*/ 72 w 74"/>
                <a:gd name="T63" fmla="*/ 35 h 68"/>
                <a:gd name="T64" fmla="*/ 74 w 74"/>
                <a:gd name="T65" fmla="*/ 31 h 68"/>
                <a:gd name="T66" fmla="*/ 74 w 74"/>
                <a:gd name="T67" fmla="*/ 26 h 68"/>
                <a:gd name="T68" fmla="*/ 74 w 74"/>
                <a:gd name="T69" fmla="*/ 22 h 68"/>
                <a:gd name="T70" fmla="*/ 72 w 74"/>
                <a:gd name="T71" fmla="*/ 18 h 68"/>
                <a:gd name="T72" fmla="*/ 70 w 74"/>
                <a:gd name="T73" fmla="*/ 16 h 68"/>
                <a:gd name="T74" fmla="*/ 64 w 74"/>
                <a:gd name="T75" fmla="*/ 8 h 68"/>
                <a:gd name="T76" fmla="*/ 60 w 74"/>
                <a:gd name="T77" fmla="*/ 4 h 68"/>
                <a:gd name="T78" fmla="*/ 54 w 74"/>
                <a:gd name="T79" fmla="*/ 2 h 68"/>
                <a:gd name="T80" fmla="*/ 50 w 74"/>
                <a:gd name="T81" fmla="*/ 0 h 68"/>
                <a:gd name="T82" fmla="*/ 45 w 74"/>
                <a:gd name="T83" fmla="*/ 0 h 68"/>
                <a:gd name="T84" fmla="*/ 43 w 74"/>
                <a:gd name="T85" fmla="*/ 0 h 68"/>
                <a:gd name="T86" fmla="*/ 39 w 74"/>
                <a:gd name="T87" fmla="*/ 0 h 68"/>
                <a:gd name="T88" fmla="*/ 39 w 74"/>
                <a:gd name="T89" fmla="*/ 0 h 68"/>
                <a:gd name="T90" fmla="*/ 39 w 74"/>
                <a:gd name="T91" fmla="*/ 0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"/>
                <a:gd name="T139" fmla="*/ 0 h 68"/>
                <a:gd name="T140" fmla="*/ 74 w 7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" h="68">
                  <a:moveTo>
                    <a:pt x="39" y="0"/>
                  </a:moveTo>
                  <a:lnTo>
                    <a:pt x="33" y="0"/>
                  </a:lnTo>
                  <a:lnTo>
                    <a:pt x="27" y="2"/>
                  </a:lnTo>
                  <a:lnTo>
                    <a:pt x="21" y="2"/>
                  </a:lnTo>
                  <a:lnTo>
                    <a:pt x="17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4" y="43"/>
                  </a:lnTo>
                  <a:lnTo>
                    <a:pt x="6" y="47"/>
                  </a:lnTo>
                  <a:lnTo>
                    <a:pt x="8" y="51"/>
                  </a:lnTo>
                  <a:lnTo>
                    <a:pt x="10" y="53"/>
                  </a:lnTo>
                  <a:lnTo>
                    <a:pt x="15" y="59"/>
                  </a:lnTo>
                  <a:lnTo>
                    <a:pt x="21" y="64"/>
                  </a:lnTo>
                  <a:lnTo>
                    <a:pt x="27" y="66"/>
                  </a:lnTo>
                  <a:lnTo>
                    <a:pt x="33" y="68"/>
                  </a:lnTo>
                  <a:lnTo>
                    <a:pt x="39" y="68"/>
                  </a:lnTo>
                  <a:lnTo>
                    <a:pt x="45" y="68"/>
                  </a:lnTo>
                  <a:lnTo>
                    <a:pt x="50" y="64"/>
                  </a:lnTo>
                  <a:lnTo>
                    <a:pt x="56" y="59"/>
                  </a:lnTo>
                  <a:lnTo>
                    <a:pt x="62" y="53"/>
                  </a:lnTo>
                  <a:lnTo>
                    <a:pt x="68" y="47"/>
                  </a:lnTo>
                  <a:lnTo>
                    <a:pt x="70" y="43"/>
                  </a:lnTo>
                  <a:lnTo>
                    <a:pt x="72" y="39"/>
                  </a:lnTo>
                  <a:lnTo>
                    <a:pt x="72" y="35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64" y="8"/>
                  </a:lnTo>
                  <a:lnTo>
                    <a:pt x="60" y="4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12"/>
            <p:cNvSpPr>
              <a:spLocks/>
            </p:cNvSpPr>
            <p:nvPr/>
          </p:nvSpPr>
          <p:spPr bwMode="auto">
            <a:xfrm>
              <a:off x="6929" y="2159"/>
              <a:ext cx="74" cy="68"/>
            </a:xfrm>
            <a:custGeom>
              <a:avLst/>
              <a:gdLst>
                <a:gd name="T0" fmla="*/ 41 w 74"/>
                <a:gd name="T1" fmla="*/ 2 h 68"/>
                <a:gd name="T2" fmla="*/ 33 w 74"/>
                <a:gd name="T3" fmla="*/ 2 h 68"/>
                <a:gd name="T4" fmla="*/ 27 w 74"/>
                <a:gd name="T5" fmla="*/ 2 h 68"/>
                <a:gd name="T6" fmla="*/ 22 w 74"/>
                <a:gd name="T7" fmla="*/ 2 h 68"/>
                <a:gd name="T8" fmla="*/ 18 w 74"/>
                <a:gd name="T9" fmla="*/ 4 h 68"/>
                <a:gd name="T10" fmla="*/ 12 w 74"/>
                <a:gd name="T11" fmla="*/ 7 h 68"/>
                <a:gd name="T12" fmla="*/ 10 w 74"/>
                <a:gd name="T13" fmla="*/ 9 h 68"/>
                <a:gd name="T14" fmla="*/ 6 w 74"/>
                <a:gd name="T15" fmla="*/ 11 h 68"/>
                <a:gd name="T16" fmla="*/ 4 w 74"/>
                <a:gd name="T17" fmla="*/ 13 h 68"/>
                <a:gd name="T18" fmla="*/ 2 w 74"/>
                <a:gd name="T19" fmla="*/ 17 h 68"/>
                <a:gd name="T20" fmla="*/ 0 w 74"/>
                <a:gd name="T21" fmla="*/ 25 h 68"/>
                <a:gd name="T22" fmla="*/ 0 w 74"/>
                <a:gd name="T23" fmla="*/ 27 h 68"/>
                <a:gd name="T24" fmla="*/ 2 w 74"/>
                <a:gd name="T25" fmla="*/ 31 h 68"/>
                <a:gd name="T26" fmla="*/ 2 w 74"/>
                <a:gd name="T27" fmla="*/ 35 h 68"/>
                <a:gd name="T28" fmla="*/ 4 w 74"/>
                <a:gd name="T29" fmla="*/ 40 h 68"/>
                <a:gd name="T30" fmla="*/ 4 w 74"/>
                <a:gd name="T31" fmla="*/ 44 h 68"/>
                <a:gd name="T32" fmla="*/ 6 w 74"/>
                <a:gd name="T33" fmla="*/ 48 h 68"/>
                <a:gd name="T34" fmla="*/ 8 w 74"/>
                <a:gd name="T35" fmla="*/ 52 h 68"/>
                <a:gd name="T36" fmla="*/ 10 w 74"/>
                <a:gd name="T37" fmla="*/ 56 h 68"/>
                <a:gd name="T38" fmla="*/ 14 w 74"/>
                <a:gd name="T39" fmla="*/ 60 h 68"/>
                <a:gd name="T40" fmla="*/ 20 w 74"/>
                <a:gd name="T41" fmla="*/ 64 h 68"/>
                <a:gd name="T42" fmla="*/ 24 w 74"/>
                <a:gd name="T43" fmla="*/ 66 h 68"/>
                <a:gd name="T44" fmla="*/ 31 w 74"/>
                <a:gd name="T45" fmla="*/ 68 h 68"/>
                <a:gd name="T46" fmla="*/ 39 w 74"/>
                <a:gd name="T47" fmla="*/ 68 h 68"/>
                <a:gd name="T48" fmla="*/ 43 w 74"/>
                <a:gd name="T49" fmla="*/ 68 h 68"/>
                <a:gd name="T50" fmla="*/ 49 w 74"/>
                <a:gd name="T51" fmla="*/ 66 h 68"/>
                <a:gd name="T52" fmla="*/ 55 w 74"/>
                <a:gd name="T53" fmla="*/ 60 h 68"/>
                <a:gd name="T54" fmla="*/ 62 w 74"/>
                <a:gd name="T55" fmla="*/ 54 h 68"/>
                <a:gd name="T56" fmla="*/ 68 w 74"/>
                <a:gd name="T57" fmla="*/ 48 h 68"/>
                <a:gd name="T58" fmla="*/ 70 w 74"/>
                <a:gd name="T59" fmla="*/ 44 h 68"/>
                <a:gd name="T60" fmla="*/ 72 w 74"/>
                <a:gd name="T61" fmla="*/ 40 h 68"/>
                <a:gd name="T62" fmla="*/ 72 w 74"/>
                <a:gd name="T63" fmla="*/ 35 h 68"/>
                <a:gd name="T64" fmla="*/ 74 w 74"/>
                <a:gd name="T65" fmla="*/ 31 h 68"/>
                <a:gd name="T66" fmla="*/ 72 w 74"/>
                <a:gd name="T67" fmla="*/ 27 h 68"/>
                <a:gd name="T68" fmla="*/ 72 w 74"/>
                <a:gd name="T69" fmla="*/ 23 h 68"/>
                <a:gd name="T70" fmla="*/ 70 w 74"/>
                <a:gd name="T71" fmla="*/ 19 h 68"/>
                <a:gd name="T72" fmla="*/ 70 w 74"/>
                <a:gd name="T73" fmla="*/ 17 h 68"/>
                <a:gd name="T74" fmla="*/ 64 w 74"/>
                <a:gd name="T75" fmla="*/ 11 h 68"/>
                <a:gd name="T76" fmla="*/ 60 w 74"/>
                <a:gd name="T77" fmla="*/ 7 h 68"/>
                <a:gd name="T78" fmla="*/ 53 w 74"/>
                <a:gd name="T79" fmla="*/ 2 h 68"/>
                <a:gd name="T80" fmla="*/ 49 w 74"/>
                <a:gd name="T81" fmla="*/ 2 h 68"/>
                <a:gd name="T82" fmla="*/ 45 w 74"/>
                <a:gd name="T83" fmla="*/ 0 h 68"/>
                <a:gd name="T84" fmla="*/ 43 w 74"/>
                <a:gd name="T85" fmla="*/ 0 h 68"/>
                <a:gd name="T86" fmla="*/ 41 w 74"/>
                <a:gd name="T87" fmla="*/ 0 h 68"/>
                <a:gd name="T88" fmla="*/ 41 w 74"/>
                <a:gd name="T89" fmla="*/ 2 h 68"/>
                <a:gd name="T90" fmla="*/ 41 w 74"/>
                <a:gd name="T91" fmla="*/ 2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"/>
                <a:gd name="T139" fmla="*/ 0 h 68"/>
                <a:gd name="T140" fmla="*/ 74 w 7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" h="68">
                  <a:moveTo>
                    <a:pt x="41" y="2"/>
                  </a:moveTo>
                  <a:lnTo>
                    <a:pt x="33" y="2"/>
                  </a:lnTo>
                  <a:lnTo>
                    <a:pt x="27" y="2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3"/>
                  </a:lnTo>
                  <a:lnTo>
                    <a:pt x="2" y="17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3" y="68"/>
                  </a:lnTo>
                  <a:lnTo>
                    <a:pt x="49" y="66"/>
                  </a:lnTo>
                  <a:lnTo>
                    <a:pt x="55" y="60"/>
                  </a:lnTo>
                  <a:lnTo>
                    <a:pt x="62" y="54"/>
                  </a:lnTo>
                  <a:lnTo>
                    <a:pt x="68" y="48"/>
                  </a:lnTo>
                  <a:lnTo>
                    <a:pt x="70" y="44"/>
                  </a:lnTo>
                  <a:lnTo>
                    <a:pt x="72" y="40"/>
                  </a:lnTo>
                  <a:lnTo>
                    <a:pt x="72" y="35"/>
                  </a:lnTo>
                  <a:lnTo>
                    <a:pt x="74" y="31"/>
                  </a:lnTo>
                  <a:lnTo>
                    <a:pt x="72" y="27"/>
                  </a:lnTo>
                  <a:lnTo>
                    <a:pt x="72" y="23"/>
                  </a:lnTo>
                  <a:lnTo>
                    <a:pt x="70" y="19"/>
                  </a:lnTo>
                  <a:lnTo>
                    <a:pt x="70" y="17"/>
                  </a:lnTo>
                  <a:lnTo>
                    <a:pt x="64" y="11"/>
                  </a:lnTo>
                  <a:lnTo>
                    <a:pt x="60" y="7"/>
                  </a:lnTo>
                  <a:lnTo>
                    <a:pt x="53" y="2"/>
                  </a:lnTo>
                  <a:lnTo>
                    <a:pt x="49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13"/>
            <p:cNvSpPr>
              <a:spLocks/>
            </p:cNvSpPr>
            <p:nvPr/>
          </p:nvSpPr>
          <p:spPr bwMode="auto">
            <a:xfrm>
              <a:off x="6395" y="2236"/>
              <a:ext cx="72" cy="68"/>
            </a:xfrm>
            <a:custGeom>
              <a:avLst/>
              <a:gdLst>
                <a:gd name="T0" fmla="*/ 39 w 72"/>
                <a:gd name="T1" fmla="*/ 0 h 68"/>
                <a:gd name="T2" fmla="*/ 31 w 72"/>
                <a:gd name="T3" fmla="*/ 0 h 68"/>
                <a:gd name="T4" fmla="*/ 27 w 72"/>
                <a:gd name="T5" fmla="*/ 2 h 68"/>
                <a:gd name="T6" fmla="*/ 20 w 72"/>
                <a:gd name="T7" fmla="*/ 2 h 68"/>
                <a:gd name="T8" fmla="*/ 16 w 72"/>
                <a:gd name="T9" fmla="*/ 4 h 68"/>
                <a:gd name="T10" fmla="*/ 12 w 72"/>
                <a:gd name="T11" fmla="*/ 4 h 68"/>
                <a:gd name="T12" fmla="*/ 8 w 72"/>
                <a:gd name="T13" fmla="*/ 6 h 68"/>
                <a:gd name="T14" fmla="*/ 6 w 72"/>
                <a:gd name="T15" fmla="*/ 8 h 68"/>
                <a:gd name="T16" fmla="*/ 4 w 72"/>
                <a:gd name="T17" fmla="*/ 12 h 68"/>
                <a:gd name="T18" fmla="*/ 0 w 72"/>
                <a:gd name="T19" fmla="*/ 16 h 68"/>
                <a:gd name="T20" fmla="*/ 0 w 72"/>
                <a:gd name="T21" fmla="*/ 24 h 68"/>
                <a:gd name="T22" fmla="*/ 0 w 72"/>
                <a:gd name="T23" fmla="*/ 27 h 68"/>
                <a:gd name="T24" fmla="*/ 0 w 72"/>
                <a:gd name="T25" fmla="*/ 31 h 68"/>
                <a:gd name="T26" fmla="*/ 0 w 72"/>
                <a:gd name="T27" fmla="*/ 35 h 68"/>
                <a:gd name="T28" fmla="*/ 2 w 72"/>
                <a:gd name="T29" fmla="*/ 41 h 68"/>
                <a:gd name="T30" fmla="*/ 2 w 72"/>
                <a:gd name="T31" fmla="*/ 43 h 68"/>
                <a:gd name="T32" fmla="*/ 4 w 72"/>
                <a:gd name="T33" fmla="*/ 47 h 68"/>
                <a:gd name="T34" fmla="*/ 6 w 72"/>
                <a:gd name="T35" fmla="*/ 51 h 68"/>
                <a:gd name="T36" fmla="*/ 8 w 72"/>
                <a:gd name="T37" fmla="*/ 55 h 68"/>
                <a:gd name="T38" fmla="*/ 14 w 72"/>
                <a:gd name="T39" fmla="*/ 60 h 68"/>
                <a:gd name="T40" fmla="*/ 20 w 72"/>
                <a:gd name="T41" fmla="*/ 64 h 68"/>
                <a:gd name="T42" fmla="*/ 24 w 72"/>
                <a:gd name="T43" fmla="*/ 66 h 68"/>
                <a:gd name="T44" fmla="*/ 31 w 72"/>
                <a:gd name="T45" fmla="*/ 68 h 68"/>
                <a:gd name="T46" fmla="*/ 37 w 72"/>
                <a:gd name="T47" fmla="*/ 68 h 68"/>
                <a:gd name="T48" fmla="*/ 43 w 72"/>
                <a:gd name="T49" fmla="*/ 68 h 68"/>
                <a:gd name="T50" fmla="*/ 49 w 72"/>
                <a:gd name="T51" fmla="*/ 64 h 68"/>
                <a:gd name="T52" fmla="*/ 55 w 72"/>
                <a:gd name="T53" fmla="*/ 60 h 68"/>
                <a:gd name="T54" fmla="*/ 59 w 72"/>
                <a:gd name="T55" fmla="*/ 53 h 68"/>
                <a:gd name="T56" fmla="*/ 66 w 72"/>
                <a:gd name="T57" fmla="*/ 45 h 68"/>
                <a:gd name="T58" fmla="*/ 68 w 72"/>
                <a:gd name="T59" fmla="*/ 41 h 68"/>
                <a:gd name="T60" fmla="*/ 70 w 72"/>
                <a:gd name="T61" fmla="*/ 37 h 68"/>
                <a:gd name="T62" fmla="*/ 70 w 72"/>
                <a:gd name="T63" fmla="*/ 35 h 68"/>
                <a:gd name="T64" fmla="*/ 72 w 72"/>
                <a:gd name="T65" fmla="*/ 29 h 68"/>
                <a:gd name="T66" fmla="*/ 72 w 72"/>
                <a:gd name="T67" fmla="*/ 27 h 68"/>
                <a:gd name="T68" fmla="*/ 72 w 72"/>
                <a:gd name="T69" fmla="*/ 22 h 68"/>
                <a:gd name="T70" fmla="*/ 70 w 72"/>
                <a:gd name="T71" fmla="*/ 18 h 68"/>
                <a:gd name="T72" fmla="*/ 68 w 72"/>
                <a:gd name="T73" fmla="*/ 16 h 68"/>
                <a:gd name="T74" fmla="*/ 64 w 72"/>
                <a:gd name="T75" fmla="*/ 8 h 68"/>
                <a:gd name="T76" fmla="*/ 57 w 72"/>
                <a:gd name="T77" fmla="*/ 4 h 68"/>
                <a:gd name="T78" fmla="*/ 51 w 72"/>
                <a:gd name="T79" fmla="*/ 2 h 68"/>
                <a:gd name="T80" fmla="*/ 47 w 72"/>
                <a:gd name="T81" fmla="*/ 0 h 68"/>
                <a:gd name="T82" fmla="*/ 43 w 72"/>
                <a:gd name="T83" fmla="*/ 0 h 68"/>
                <a:gd name="T84" fmla="*/ 41 w 72"/>
                <a:gd name="T85" fmla="*/ 0 h 68"/>
                <a:gd name="T86" fmla="*/ 39 w 72"/>
                <a:gd name="T87" fmla="*/ 0 h 68"/>
                <a:gd name="T88" fmla="*/ 39 w 72"/>
                <a:gd name="T89" fmla="*/ 0 h 68"/>
                <a:gd name="T90" fmla="*/ 39 w 72"/>
                <a:gd name="T91" fmla="*/ 0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2"/>
                <a:gd name="T139" fmla="*/ 0 h 68"/>
                <a:gd name="T140" fmla="*/ 72 w 72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2" h="68">
                  <a:moveTo>
                    <a:pt x="39" y="0"/>
                  </a:moveTo>
                  <a:lnTo>
                    <a:pt x="31" y="0"/>
                  </a:lnTo>
                  <a:lnTo>
                    <a:pt x="27" y="2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2" y="41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6" y="51"/>
                  </a:lnTo>
                  <a:lnTo>
                    <a:pt x="8" y="55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1" y="68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9" y="64"/>
                  </a:lnTo>
                  <a:lnTo>
                    <a:pt x="55" y="60"/>
                  </a:lnTo>
                  <a:lnTo>
                    <a:pt x="59" y="53"/>
                  </a:lnTo>
                  <a:lnTo>
                    <a:pt x="66" y="45"/>
                  </a:lnTo>
                  <a:lnTo>
                    <a:pt x="68" y="41"/>
                  </a:lnTo>
                  <a:lnTo>
                    <a:pt x="70" y="37"/>
                  </a:lnTo>
                  <a:lnTo>
                    <a:pt x="70" y="35"/>
                  </a:lnTo>
                  <a:lnTo>
                    <a:pt x="72" y="29"/>
                  </a:lnTo>
                  <a:lnTo>
                    <a:pt x="72" y="27"/>
                  </a:lnTo>
                  <a:lnTo>
                    <a:pt x="72" y="22"/>
                  </a:lnTo>
                  <a:lnTo>
                    <a:pt x="70" y="18"/>
                  </a:lnTo>
                  <a:lnTo>
                    <a:pt x="68" y="16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4"/>
            <p:cNvSpPr>
              <a:spLocks/>
            </p:cNvSpPr>
            <p:nvPr/>
          </p:nvSpPr>
          <p:spPr bwMode="auto">
            <a:xfrm>
              <a:off x="6366" y="1759"/>
              <a:ext cx="74" cy="68"/>
            </a:xfrm>
            <a:custGeom>
              <a:avLst/>
              <a:gdLst>
                <a:gd name="T0" fmla="*/ 41 w 74"/>
                <a:gd name="T1" fmla="*/ 0 h 68"/>
                <a:gd name="T2" fmla="*/ 37 w 74"/>
                <a:gd name="T3" fmla="*/ 0 h 68"/>
                <a:gd name="T4" fmla="*/ 33 w 74"/>
                <a:gd name="T5" fmla="*/ 0 h 68"/>
                <a:gd name="T6" fmla="*/ 31 w 74"/>
                <a:gd name="T7" fmla="*/ 0 h 68"/>
                <a:gd name="T8" fmla="*/ 27 w 74"/>
                <a:gd name="T9" fmla="*/ 0 h 68"/>
                <a:gd name="T10" fmla="*/ 20 w 74"/>
                <a:gd name="T11" fmla="*/ 2 h 68"/>
                <a:gd name="T12" fmla="*/ 16 w 74"/>
                <a:gd name="T13" fmla="*/ 4 h 68"/>
                <a:gd name="T14" fmla="*/ 12 w 74"/>
                <a:gd name="T15" fmla="*/ 4 h 68"/>
                <a:gd name="T16" fmla="*/ 10 w 74"/>
                <a:gd name="T17" fmla="*/ 6 h 68"/>
                <a:gd name="T18" fmla="*/ 6 w 74"/>
                <a:gd name="T19" fmla="*/ 8 h 68"/>
                <a:gd name="T20" fmla="*/ 4 w 74"/>
                <a:gd name="T21" fmla="*/ 10 h 68"/>
                <a:gd name="T22" fmla="*/ 2 w 74"/>
                <a:gd name="T23" fmla="*/ 16 h 68"/>
                <a:gd name="T24" fmla="*/ 0 w 74"/>
                <a:gd name="T25" fmla="*/ 23 h 68"/>
                <a:gd name="T26" fmla="*/ 0 w 74"/>
                <a:gd name="T27" fmla="*/ 27 h 68"/>
                <a:gd name="T28" fmla="*/ 0 w 74"/>
                <a:gd name="T29" fmla="*/ 31 h 68"/>
                <a:gd name="T30" fmla="*/ 2 w 74"/>
                <a:gd name="T31" fmla="*/ 35 h 68"/>
                <a:gd name="T32" fmla="*/ 4 w 74"/>
                <a:gd name="T33" fmla="*/ 39 h 68"/>
                <a:gd name="T34" fmla="*/ 4 w 74"/>
                <a:gd name="T35" fmla="*/ 43 h 68"/>
                <a:gd name="T36" fmla="*/ 6 w 74"/>
                <a:gd name="T37" fmla="*/ 47 h 68"/>
                <a:gd name="T38" fmla="*/ 8 w 74"/>
                <a:gd name="T39" fmla="*/ 51 h 68"/>
                <a:gd name="T40" fmla="*/ 10 w 74"/>
                <a:gd name="T41" fmla="*/ 54 h 68"/>
                <a:gd name="T42" fmla="*/ 14 w 74"/>
                <a:gd name="T43" fmla="*/ 60 h 68"/>
                <a:gd name="T44" fmla="*/ 20 w 74"/>
                <a:gd name="T45" fmla="*/ 64 h 68"/>
                <a:gd name="T46" fmla="*/ 27 w 74"/>
                <a:gd name="T47" fmla="*/ 66 h 68"/>
                <a:gd name="T48" fmla="*/ 33 w 74"/>
                <a:gd name="T49" fmla="*/ 68 h 68"/>
                <a:gd name="T50" fmla="*/ 37 w 74"/>
                <a:gd name="T51" fmla="*/ 68 h 68"/>
                <a:gd name="T52" fmla="*/ 43 w 74"/>
                <a:gd name="T53" fmla="*/ 66 h 68"/>
                <a:gd name="T54" fmla="*/ 49 w 74"/>
                <a:gd name="T55" fmla="*/ 64 h 68"/>
                <a:gd name="T56" fmla="*/ 56 w 74"/>
                <a:gd name="T57" fmla="*/ 60 h 68"/>
                <a:gd name="T58" fmla="*/ 62 w 74"/>
                <a:gd name="T59" fmla="*/ 54 h 68"/>
                <a:gd name="T60" fmla="*/ 68 w 74"/>
                <a:gd name="T61" fmla="*/ 45 h 68"/>
                <a:gd name="T62" fmla="*/ 70 w 74"/>
                <a:gd name="T63" fmla="*/ 41 h 68"/>
                <a:gd name="T64" fmla="*/ 72 w 74"/>
                <a:gd name="T65" fmla="*/ 37 h 68"/>
                <a:gd name="T66" fmla="*/ 72 w 74"/>
                <a:gd name="T67" fmla="*/ 33 h 68"/>
                <a:gd name="T68" fmla="*/ 74 w 74"/>
                <a:gd name="T69" fmla="*/ 29 h 68"/>
                <a:gd name="T70" fmla="*/ 74 w 74"/>
                <a:gd name="T71" fmla="*/ 25 h 68"/>
                <a:gd name="T72" fmla="*/ 74 w 74"/>
                <a:gd name="T73" fmla="*/ 23 h 68"/>
                <a:gd name="T74" fmla="*/ 72 w 74"/>
                <a:gd name="T75" fmla="*/ 18 h 68"/>
                <a:gd name="T76" fmla="*/ 70 w 74"/>
                <a:gd name="T77" fmla="*/ 14 h 68"/>
                <a:gd name="T78" fmla="*/ 66 w 74"/>
                <a:gd name="T79" fmla="*/ 8 h 68"/>
                <a:gd name="T80" fmla="*/ 60 w 74"/>
                <a:gd name="T81" fmla="*/ 4 h 68"/>
                <a:gd name="T82" fmla="*/ 53 w 74"/>
                <a:gd name="T83" fmla="*/ 2 h 68"/>
                <a:gd name="T84" fmla="*/ 49 w 74"/>
                <a:gd name="T85" fmla="*/ 0 h 68"/>
                <a:gd name="T86" fmla="*/ 45 w 74"/>
                <a:gd name="T87" fmla="*/ 0 h 68"/>
                <a:gd name="T88" fmla="*/ 43 w 74"/>
                <a:gd name="T89" fmla="*/ 0 h 68"/>
                <a:gd name="T90" fmla="*/ 41 w 74"/>
                <a:gd name="T91" fmla="*/ 0 h 68"/>
                <a:gd name="T92" fmla="*/ 41 w 74"/>
                <a:gd name="T93" fmla="*/ 0 h 68"/>
                <a:gd name="T94" fmla="*/ 41 w 74"/>
                <a:gd name="T95" fmla="*/ 0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4"/>
                <a:gd name="T145" fmla="*/ 0 h 68"/>
                <a:gd name="T146" fmla="*/ 74 w 74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4" h="68">
                  <a:moveTo>
                    <a:pt x="41" y="0"/>
                  </a:moveTo>
                  <a:lnTo>
                    <a:pt x="37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4" y="43"/>
                  </a:lnTo>
                  <a:lnTo>
                    <a:pt x="6" y="47"/>
                  </a:lnTo>
                  <a:lnTo>
                    <a:pt x="8" y="51"/>
                  </a:lnTo>
                  <a:lnTo>
                    <a:pt x="10" y="54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7" y="66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3" y="66"/>
                  </a:lnTo>
                  <a:lnTo>
                    <a:pt x="49" y="64"/>
                  </a:lnTo>
                  <a:lnTo>
                    <a:pt x="56" y="60"/>
                  </a:lnTo>
                  <a:lnTo>
                    <a:pt x="62" y="54"/>
                  </a:lnTo>
                  <a:lnTo>
                    <a:pt x="68" y="45"/>
                  </a:lnTo>
                  <a:lnTo>
                    <a:pt x="70" y="41"/>
                  </a:lnTo>
                  <a:lnTo>
                    <a:pt x="72" y="37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4" y="23"/>
                  </a:lnTo>
                  <a:lnTo>
                    <a:pt x="72" y="18"/>
                  </a:lnTo>
                  <a:lnTo>
                    <a:pt x="70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5"/>
            <p:cNvSpPr>
              <a:spLocks/>
            </p:cNvSpPr>
            <p:nvPr/>
          </p:nvSpPr>
          <p:spPr bwMode="auto">
            <a:xfrm>
              <a:off x="5918" y="1158"/>
              <a:ext cx="514" cy="706"/>
            </a:xfrm>
            <a:custGeom>
              <a:avLst/>
              <a:gdLst>
                <a:gd name="T0" fmla="*/ 392 w 514"/>
                <a:gd name="T1" fmla="*/ 551 h 706"/>
                <a:gd name="T2" fmla="*/ 384 w 514"/>
                <a:gd name="T3" fmla="*/ 560 h 706"/>
                <a:gd name="T4" fmla="*/ 376 w 514"/>
                <a:gd name="T5" fmla="*/ 576 h 706"/>
                <a:gd name="T6" fmla="*/ 363 w 514"/>
                <a:gd name="T7" fmla="*/ 593 h 706"/>
                <a:gd name="T8" fmla="*/ 351 w 514"/>
                <a:gd name="T9" fmla="*/ 615 h 706"/>
                <a:gd name="T10" fmla="*/ 343 w 514"/>
                <a:gd name="T11" fmla="*/ 626 h 706"/>
                <a:gd name="T12" fmla="*/ 330 w 514"/>
                <a:gd name="T13" fmla="*/ 644 h 706"/>
                <a:gd name="T14" fmla="*/ 316 w 514"/>
                <a:gd name="T15" fmla="*/ 665 h 706"/>
                <a:gd name="T16" fmla="*/ 301 w 514"/>
                <a:gd name="T17" fmla="*/ 683 h 706"/>
                <a:gd name="T18" fmla="*/ 289 w 514"/>
                <a:gd name="T19" fmla="*/ 696 h 706"/>
                <a:gd name="T20" fmla="*/ 275 w 514"/>
                <a:gd name="T21" fmla="*/ 706 h 706"/>
                <a:gd name="T22" fmla="*/ 264 w 514"/>
                <a:gd name="T23" fmla="*/ 698 h 706"/>
                <a:gd name="T24" fmla="*/ 252 w 514"/>
                <a:gd name="T25" fmla="*/ 683 h 706"/>
                <a:gd name="T26" fmla="*/ 240 w 514"/>
                <a:gd name="T27" fmla="*/ 667 h 706"/>
                <a:gd name="T28" fmla="*/ 233 w 514"/>
                <a:gd name="T29" fmla="*/ 657 h 706"/>
                <a:gd name="T30" fmla="*/ 223 w 514"/>
                <a:gd name="T31" fmla="*/ 644 h 706"/>
                <a:gd name="T32" fmla="*/ 217 w 514"/>
                <a:gd name="T33" fmla="*/ 632 h 706"/>
                <a:gd name="T34" fmla="*/ 209 w 514"/>
                <a:gd name="T35" fmla="*/ 617 h 706"/>
                <a:gd name="T36" fmla="*/ 200 w 514"/>
                <a:gd name="T37" fmla="*/ 605 h 706"/>
                <a:gd name="T38" fmla="*/ 192 w 514"/>
                <a:gd name="T39" fmla="*/ 591 h 706"/>
                <a:gd name="T40" fmla="*/ 184 w 514"/>
                <a:gd name="T41" fmla="*/ 578 h 706"/>
                <a:gd name="T42" fmla="*/ 176 w 514"/>
                <a:gd name="T43" fmla="*/ 566 h 706"/>
                <a:gd name="T44" fmla="*/ 169 w 514"/>
                <a:gd name="T45" fmla="*/ 553 h 706"/>
                <a:gd name="T46" fmla="*/ 157 w 514"/>
                <a:gd name="T47" fmla="*/ 533 h 706"/>
                <a:gd name="T48" fmla="*/ 149 w 514"/>
                <a:gd name="T49" fmla="*/ 518 h 706"/>
                <a:gd name="T50" fmla="*/ 145 w 514"/>
                <a:gd name="T51" fmla="*/ 508 h 706"/>
                <a:gd name="T52" fmla="*/ 139 w 514"/>
                <a:gd name="T53" fmla="*/ 500 h 706"/>
                <a:gd name="T54" fmla="*/ 128 w 514"/>
                <a:gd name="T55" fmla="*/ 483 h 706"/>
                <a:gd name="T56" fmla="*/ 122 w 514"/>
                <a:gd name="T57" fmla="*/ 471 h 706"/>
                <a:gd name="T58" fmla="*/ 114 w 514"/>
                <a:gd name="T59" fmla="*/ 454 h 706"/>
                <a:gd name="T60" fmla="*/ 106 w 514"/>
                <a:gd name="T61" fmla="*/ 440 h 706"/>
                <a:gd name="T62" fmla="*/ 95 w 514"/>
                <a:gd name="T63" fmla="*/ 421 h 706"/>
                <a:gd name="T64" fmla="*/ 85 w 514"/>
                <a:gd name="T65" fmla="*/ 405 h 706"/>
                <a:gd name="T66" fmla="*/ 75 w 514"/>
                <a:gd name="T67" fmla="*/ 386 h 706"/>
                <a:gd name="T68" fmla="*/ 64 w 514"/>
                <a:gd name="T69" fmla="*/ 368 h 706"/>
                <a:gd name="T70" fmla="*/ 54 w 514"/>
                <a:gd name="T71" fmla="*/ 349 h 706"/>
                <a:gd name="T72" fmla="*/ 46 w 514"/>
                <a:gd name="T73" fmla="*/ 330 h 706"/>
                <a:gd name="T74" fmla="*/ 35 w 514"/>
                <a:gd name="T75" fmla="*/ 312 h 706"/>
                <a:gd name="T76" fmla="*/ 27 w 514"/>
                <a:gd name="T77" fmla="*/ 295 h 706"/>
                <a:gd name="T78" fmla="*/ 21 w 514"/>
                <a:gd name="T79" fmla="*/ 279 h 706"/>
                <a:gd name="T80" fmla="*/ 13 w 514"/>
                <a:gd name="T81" fmla="*/ 264 h 706"/>
                <a:gd name="T82" fmla="*/ 7 w 514"/>
                <a:gd name="T83" fmla="*/ 252 h 706"/>
                <a:gd name="T84" fmla="*/ 2 w 514"/>
                <a:gd name="T85" fmla="*/ 235 h 706"/>
                <a:gd name="T86" fmla="*/ 0 w 514"/>
                <a:gd name="T87" fmla="*/ 225 h 706"/>
                <a:gd name="T88" fmla="*/ 2 w 514"/>
                <a:gd name="T89" fmla="*/ 213 h 706"/>
                <a:gd name="T90" fmla="*/ 7 w 514"/>
                <a:gd name="T91" fmla="*/ 198 h 706"/>
                <a:gd name="T92" fmla="*/ 13 w 514"/>
                <a:gd name="T93" fmla="*/ 184 h 706"/>
                <a:gd name="T94" fmla="*/ 21 w 514"/>
                <a:gd name="T95" fmla="*/ 169 h 706"/>
                <a:gd name="T96" fmla="*/ 29 w 514"/>
                <a:gd name="T97" fmla="*/ 157 h 706"/>
                <a:gd name="T98" fmla="*/ 38 w 514"/>
                <a:gd name="T99" fmla="*/ 143 h 706"/>
                <a:gd name="T100" fmla="*/ 46 w 514"/>
                <a:gd name="T101" fmla="*/ 130 h 706"/>
                <a:gd name="T102" fmla="*/ 54 w 514"/>
                <a:gd name="T103" fmla="*/ 118 h 706"/>
                <a:gd name="T104" fmla="*/ 60 w 514"/>
                <a:gd name="T105" fmla="*/ 110 h 7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14"/>
                <a:gd name="T160" fmla="*/ 0 h 706"/>
                <a:gd name="T161" fmla="*/ 514 w 514"/>
                <a:gd name="T162" fmla="*/ 706 h 7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14" h="706">
                  <a:moveTo>
                    <a:pt x="149" y="0"/>
                  </a:moveTo>
                  <a:lnTo>
                    <a:pt x="514" y="411"/>
                  </a:lnTo>
                  <a:lnTo>
                    <a:pt x="392" y="551"/>
                  </a:lnTo>
                  <a:lnTo>
                    <a:pt x="390" y="551"/>
                  </a:lnTo>
                  <a:lnTo>
                    <a:pt x="386" y="558"/>
                  </a:lnTo>
                  <a:lnTo>
                    <a:pt x="384" y="560"/>
                  </a:lnTo>
                  <a:lnTo>
                    <a:pt x="382" y="566"/>
                  </a:lnTo>
                  <a:lnTo>
                    <a:pt x="378" y="570"/>
                  </a:lnTo>
                  <a:lnTo>
                    <a:pt x="376" y="576"/>
                  </a:lnTo>
                  <a:lnTo>
                    <a:pt x="372" y="580"/>
                  </a:lnTo>
                  <a:lnTo>
                    <a:pt x="367" y="586"/>
                  </a:lnTo>
                  <a:lnTo>
                    <a:pt x="363" y="593"/>
                  </a:lnTo>
                  <a:lnTo>
                    <a:pt x="359" y="601"/>
                  </a:lnTo>
                  <a:lnTo>
                    <a:pt x="355" y="607"/>
                  </a:lnTo>
                  <a:lnTo>
                    <a:pt x="351" y="615"/>
                  </a:lnTo>
                  <a:lnTo>
                    <a:pt x="347" y="617"/>
                  </a:lnTo>
                  <a:lnTo>
                    <a:pt x="345" y="621"/>
                  </a:lnTo>
                  <a:lnTo>
                    <a:pt x="343" y="626"/>
                  </a:lnTo>
                  <a:lnTo>
                    <a:pt x="341" y="630"/>
                  </a:lnTo>
                  <a:lnTo>
                    <a:pt x="336" y="636"/>
                  </a:lnTo>
                  <a:lnTo>
                    <a:pt x="330" y="644"/>
                  </a:lnTo>
                  <a:lnTo>
                    <a:pt x="326" y="650"/>
                  </a:lnTo>
                  <a:lnTo>
                    <a:pt x="320" y="659"/>
                  </a:lnTo>
                  <a:lnTo>
                    <a:pt x="316" y="665"/>
                  </a:lnTo>
                  <a:lnTo>
                    <a:pt x="312" y="671"/>
                  </a:lnTo>
                  <a:lnTo>
                    <a:pt x="306" y="677"/>
                  </a:lnTo>
                  <a:lnTo>
                    <a:pt x="301" y="683"/>
                  </a:lnTo>
                  <a:lnTo>
                    <a:pt x="297" y="688"/>
                  </a:lnTo>
                  <a:lnTo>
                    <a:pt x="293" y="692"/>
                  </a:lnTo>
                  <a:lnTo>
                    <a:pt x="289" y="696"/>
                  </a:lnTo>
                  <a:lnTo>
                    <a:pt x="285" y="700"/>
                  </a:lnTo>
                  <a:lnTo>
                    <a:pt x="279" y="704"/>
                  </a:lnTo>
                  <a:lnTo>
                    <a:pt x="275" y="706"/>
                  </a:lnTo>
                  <a:lnTo>
                    <a:pt x="271" y="704"/>
                  </a:lnTo>
                  <a:lnTo>
                    <a:pt x="268" y="702"/>
                  </a:lnTo>
                  <a:lnTo>
                    <a:pt x="264" y="698"/>
                  </a:lnTo>
                  <a:lnTo>
                    <a:pt x="262" y="696"/>
                  </a:lnTo>
                  <a:lnTo>
                    <a:pt x="256" y="690"/>
                  </a:lnTo>
                  <a:lnTo>
                    <a:pt x="252" y="683"/>
                  </a:lnTo>
                  <a:lnTo>
                    <a:pt x="248" y="677"/>
                  </a:lnTo>
                  <a:lnTo>
                    <a:pt x="244" y="673"/>
                  </a:lnTo>
                  <a:lnTo>
                    <a:pt x="240" y="667"/>
                  </a:lnTo>
                  <a:lnTo>
                    <a:pt x="238" y="665"/>
                  </a:lnTo>
                  <a:lnTo>
                    <a:pt x="235" y="661"/>
                  </a:lnTo>
                  <a:lnTo>
                    <a:pt x="233" y="657"/>
                  </a:lnTo>
                  <a:lnTo>
                    <a:pt x="229" y="652"/>
                  </a:lnTo>
                  <a:lnTo>
                    <a:pt x="227" y="648"/>
                  </a:lnTo>
                  <a:lnTo>
                    <a:pt x="223" y="644"/>
                  </a:lnTo>
                  <a:lnTo>
                    <a:pt x="221" y="640"/>
                  </a:lnTo>
                  <a:lnTo>
                    <a:pt x="219" y="636"/>
                  </a:lnTo>
                  <a:lnTo>
                    <a:pt x="217" y="632"/>
                  </a:lnTo>
                  <a:lnTo>
                    <a:pt x="213" y="628"/>
                  </a:lnTo>
                  <a:lnTo>
                    <a:pt x="211" y="624"/>
                  </a:lnTo>
                  <a:lnTo>
                    <a:pt x="209" y="617"/>
                  </a:lnTo>
                  <a:lnTo>
                    <a:pt x="205" y="613"/>
                  </a:lnTo>
                  <a:lnTo>
                    <a:pt x="202" y="609"/>
                  </a:lnTo>
                  <a:lnTo>
                    <a:pt x="200" y="605"/>
                  </a:lnTo>
                  <a:lnTo>
                    <a:pt x="196" y="601"/>
                  </a:lnTo>
                  <a:lnTo>
                    <a:pt x="194" y="597"/>
                  </a:lnTo>
                  <a:lnTo>
                    <a:pt x="192" y="591"/>
                  </a:lnTo>
                  <a:lnTo>
                    <a:pt x="188" y="588"/>
                  </a:lnTo>
                  <a:lnTo>
                    <a:pt x="186" y="582"/>
                  </a:lnTo>
                  <a:lnTo>
                    <a:pt x="184" y="578"/>
                  </a:lnTo>
                  <a:lnTo>
                    <a:pt x="180" y="574"/>
                  </a:lnTo>
                  <a:lnTo>
                    <a:pt x="178" y="570"/>
                  </a:lnTo>
                  <a:lnTo>
                    <a:pt x="176" y="566"/>
                  </a:lnTo>
                  <a:lnTo>
                    <a:pt x="174" y="562"/>
                  </a:lnTo>
                  <a:lnTo>
                    <a:pt x="172" y="558"/>
                  </a:lnTo>
                  <a:lnTo>
                    <a:pt x="169" y="553"/>
                  </a:lnTo>
                  <a:lnTo>
                    <a:pt x="165" y="545"/>
                  </a:lnTo>
                  <a:lnTo>
                    <a:pt x="161" y="539"/>
                  </a:lnTo>
                  <a:lnTo>
                    <a:pt x="157" y="533"/>
                  </a:lnTo>
                  <a:lnTo>
                    <a:pt x="153" y="527"/>
                  </a:lnTo>
                  <a:lnTo>
                    <a:pt x="151" y="522"/>
                  </a:lnTo>
                  <a:lnTo>
                    <a:pt x="149" y="518"/>
                  </a:lnTo>
                  <a:lnTo>
                    <a:pt x="145" y="512"/>
                  </a:lnTo>
                  <a:lnTo>
                    <a:pt x="145" y="510"/>
                  </a:lnTo>
                  <a:lnTo>
                    <a:pt x="145" y="508"/>
                  </a:lnTo>
                  <a:lnTo>
                    <a:pt x="143" y="506"/>
                  </a:lnTo>
                  <a:lnTo>
                    <a:pt x="141" y="504"/>
                  </a:lnTo>
                  <a:lnTo>
                    <a:pt x="139" y="500"/>
                  </a:lnTo>
                  <a:lnTo>
                    <a:pt x="134" y="494"/>
                  </a:lnTo>
                  <a:lnTo>
                    <a:pt x="130" y="487"/>
                  </a:lnTo>
                  <a:lnTo>
                    <a:pt x="128" y="483"/>
                  </a:lnTo>
                  <a:lnTo>
                    <a:pt x="126" y="479"/>
                  </a:lnTo>
                  <a:lnTo>
                    <a:pt x="124" y="475"/>
                  </a:lnTo>
                  <a:lnTo>
                    <a:pt x="122" y="471"/>
                  </a:lnTo>
                  <a:lnTo>
                    <a:pt x="118" y="465"/>
                  </a:lnTo>
                  <a:lnTo>
                    <a:pt x="116" y="460"/>
                  </a:lnTo>
                  <a:lnTo>
                    <a:pt x="114" y="454"/>
                  </a:lnTo>
                  <a:lnTo>
                    <a:pt x="112" y="450"/>
                  </a:lnTo>
                  <a:lnTo>
                    <a:pt x="108" y="444"/>
                  </a:lnTo>
                  <a:lnTo>
                    <a:pt x="106" y="440"/>
                  </a:lnTo>
                  <a:lnTo>
                    <a:pt x="101" y="434"/>
                  </a:lnTo>
                  <a:lnTo>
                    <a:pt x="99" y="427"/>
                  </a:lnTo>
                  <a:lnTo>
                    <a:pt x="95" y="421"/>
                  </a:lnTo>
                  <a:lnTo>
                    <a:pt x="91" y="415"/>
                  </a:lnTo>
                  <a:lnTo>
                    <a:pt x="89" y="409"/>
                  </a:lnTo>
                  <a:lnTo>
                    <a:pt x="85" y="405"/>
                  </a:lnTo>
                  <a:lnTo>
                    <a:pt x="83" y="399"/>
                  </a:lnTo>
                  <a:lnTo>
                    <a:pt x="79" y="392"/>
                  </a:lnTo>
                  <a:lnTo>
                    <a:pt x="75" y="386"/>
                  </a:lnTo>
                  <a:lnTo>
                    <a:pt x="73" y="380"/>
                  </a:lnTo>
                  <a:lnTo>
                    <a:pt x="68" y="374"/>
                  </a:lnTo>
                  <a:lnTo>
                    <a:pt x="64" y="368"/>
                  </a:lnTo>
                  <a:lnTo>
                    <a:pt x="62" y="361"/>
                  </a:lnTo>
                  <a:lnTo>
                    <a:pt x="58" y="355"/>
                  </a:lnTo>
                  <a:lnTo>
                    <a:pt x="54" y="349"/>
                  </a:lnTo>
                  <a:lnTo>
                    <a:pt x="52" y="343"/>
                  </a:lnTo>
                  <a:lnTo>
                    <a:pt x="48" y="337"/>
                  </a:lnTo>
                  <a:lnTo>
                    <a:pt x="46" y="330"/>
                  </a:lnTo>
                  <a:lnTo>
                    <a:pt x="42" y="324"/>
                  </a:lnTo>
                  <a:lnTo>
                    <a:pt x="40" y="318"/>
                  </a:lnTo>
                  <a:lnTo>
                    <a:pt x="35" y="312"/>
                  </a:lnTo>
                  <a:lnTo>
                    <a:pt x="33" y="308"/>
                  </a:lnTo>
                  <a:lnTo>
                    <a:pt x="31" y="302"/>
                  </a:lnTo>
                  <a:lnTo>
                    <a:pt x="27" y="295"/>
                  </a:lnTo>
                  <a:lnTo>
                    <a:pt x="25" y="289"/>
                  </a:lnTo>
                  <a:lnTo>
                    <a:pt x="23" y="285"/>
                  </a:lnTo>
                  <a:lnTo>
                    <a:pt x="21" y="279"/>
                  </a:lnTo>
                  <a:lnTo>
                    <a:pt x="17" y="275"/>
                  </a:lnTo>
                  <a:lnTo>
                    <a:pt x="15" y="269"/>
                  </a:lnTo>
                  <a:lnTo>
                    <a:pt x="13" y="264"/>
                  </a:lnTo>
                  <a:lnTo>
                    <a:pt x="11" y="260"/>
                  </a:lnTo>
                  <a:lnTo>
                    <a:pt x="9" y="256"/>
                  </a:lnTo>
                  <a:lnTo>
                    <a:pt x="7" y="252"/>
                  </a:lnTo>
                  <a:lnTo>
                    <a:pt x="7" y="248"/>
                  </a:lnTo>
                  <a:lnTo>
                    <a:pt x="2" y="242"/>
                  </a:lnTo>
                  <a:lnTo>
                    <a:pt x="2" y="235"/>
                  </a:lnTo>
                  <a:lnTo>
                    <a:pt x="0" y="231"/>
                  </a:lnTo>
                  <a:lnTo>
                    <a:pt x="0" y="229"/>
                  </a:lnTo>
                  <a:lnTo>
                    <a:pt x="0" y="225"/>
                  </a:lnTo>
                  <a:lnTo>
                    <a:pt x="0" y="221"/>
                  </a:lnTo>
                  <a:lnTo>
                    <a:pt x="0" y="217"/>
                  </a:lnTo>
                  <a:lnTo>
                    <a:pt x="2" y="213"/>
                  </a:lnTo>
                  <a:lnTo>
                    <a:pt x="2" y="209"/>
                  </a:lnTo>
                  <a:lnTo>
                    <a:pt x="5" y="205"/>
                  </a:lnTo>
                  <a:lnTo>
                    <a:pt x="7" y="198"/>
                  </a:lnTo>
                  <a:lnTo>
                    <a:pt x="9" y="194"/>
                  </a:lnTo>
                  <a:lnTo>
                    <a:pt x="11" y="190"/>
                  </a:lnTo>
                  <a:lnTo>
                    <a:pt x="13" y="184"/>
                  </a:lnTo>
                  <a:lnTo>
                    <a:pt x="15" y="180"/>
                  </a:lnTo>
                  <a:lnTo>
                    <a:pt x="19" y="176"/>
                  </a:lnTo>
                  <a:lnTo>
                    <a:pt x="21" y="169"/>
                  </a:lnTo>
                  <a:lnTo>
                    <a:pt x="23" y="165"/>
                  </a:lnTo>
                  <a:lnTo>
                    <a:pt x="27" y="159"/>
                  </a:lnTo>
                  <a:lnTo>
                    <a:pt x="29" y="157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38" y="143"/>
                  </a:lnTo>
                  <a:lnTo>
                    <a:pt x="42" y="138"/>
                  </a:lnTo>
                  <a:lnTo>
                    <a:pt x="44" y="134"/>
                  </a:lnTo>
                  <a:lnTo>
                    <a:pt x="46" y="130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4" y="118"/>
                  </a:lnTo>
                  <a:lnTo>
                    <a:pt x="58" y="114"/>
                  </a:lnTo>
                  <a:lnTo>
                    <a:pt x="58" y="112"/>
                  </a:lnTo>
                  <a:lnTo>
                    <a:pt x="60" y="11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6"/>
            <p:cNvSpPr>
              <a:spLocks/>
            </p:cNvSpPr>
            <p:nvPr/>
          </p:nvSpPr>
          <p:spPr bwMode="auto">
            <a:xfrm>
              <a:off x="6440" y="1270"/>
              <a:ext cx="379" cy="565"/>
            </a:xfrm>
            <a:custGeom>
              <a:avLst/>
              <a:gdLst>
                <a:gd name="T0" fmla="*/ 316 w 379"/>
                <a:gd name="T1" fmla="*/ 8 h 565"/>
                <a:gd name="T2" fmla="*/ 320 w 379"/>
                <a:gd name="T3" fmla="*/ 22 h 565"/>
                <a:gd name="T4" fmla="*/ 324 w 379"/>
                <a:gd name="T5" fmla="*/ 37 h 565"/>
                <a:gd name="T6" fmla="*/ 328 w 379"/>
                <a:gd name="T7" fmla="*/ 49 h 565"/>
                <a:gd name="T8" fmla="*/ 334 w 379"/>
                <a:gd name="T9" fmla="*/ 62 h 565"/>
                <a:gd name="T10" fmla="*/ 338 w 379"/>
                <a:gd name="T11" fmla="*/ 76 h 565"/>
                <a:gd name="T12" fmla="*/ 342 w 379"/>
                <a:gd name="T13" fmla="*/ 90 h 565"/>
                <a:gd name="T14" fmla="*/ 349 w 379"/>
                <a:gd name="T15" fmla="*/ 105 h 565"/>
                <a:gd name="T16" fmla="*/ 353 w 379"/>
                <a:gd name="T17" fmla="*/ 119 h 565"/>
                <a:gd name="T18" fmla="*/ 357 w 379"/>
                <a:gd name="T19" fmla="*/ 132 h 565"/>
                <a:gd name="T20" fmla="*/ 361 w 379"/>
                <a:gd name="T21" fmla="*/ 146 h 565"/>
                <a:gd name="T22" fmla="*/ 365 w 379"/>
                <a:gd name="T23" fmla="*/ 161 h 565"/>
                <a:gd name="T24" fmla="*/ 369 w 379"/>
                <a:gd name="T25" fmla="*/ 175 h 565"/>
                <a:gd name="T26" fmla="*/ 371 w 379"/>
                <a:gd name="T27" fmla="*/ 185 h 565"/>
                <a:gd name="T28" fmla="*/ 377 w 379"/>
                <a:gd name="T29" fmla="*/ 204 h 565"/>
                <a:gd name="T30" fmla="*/ 379 w 379"/>
                <a:gd name="T31" fmla="*/ 218 h 565"/>
                <a:gd name="T32" fmla="*/ 379 w 379"/>
                <a:gd name="T33" fmla="*/ 227 h 565"/>
                <a:gd name="T34" fmla="*/ 375 w 379"/>
                <a:gd name="T35" fmla="*/ 241 h 565"/>
                <a:gd name="T36" fmla="*/ 369 w 379"/>
                <a:gd name="T37" fmla="*/ 260 h 565"/>
                <a:gd name="T38" fmla="*/ 359 w 379"/>
                <a:gd name="T39" fmla="*/ 276 h 565"/>
                <a:gd name="T40" fmla="*/ 355 w 379"/>
                <a:gd name="T41" fmla="*/ 289 h 565"/>
                <a:gd name="T42" fmla="*/ 351 w 379"/>
                <a:gd name="T43" fmla="*/ 299 h 565"/>
                <a:gd name="T44" fmla="*/ 344 w 379"/>
                <a:gd name="T45" fmla="*/ 311 h 565"/>
                <a:gd name="T46" fmla="*/ 340 w 379"/>
                <a:gd name="T47" fmla="*/ 324 h 565"/>
                <a:gd name="T48" fmla="*/ 334 w 379"/>
                <a:gd name="T49" fmla="*/ 334 h 565"/>
                <a:gd name="T50" fmla="*/ 328 w 379"/>
                <a:gd name="T51" fmla="*/ 346 h 565"/>
                <a:gd name="T52" fmla="*/ 320 w 379"/>
                <a:gd name="T53" fmla="*/ 365 h 565"/>
                <a:gd name="T54" fmla="*/ 309 w 379"/>
                <a:gd name="T55" fmla="*/ 384 h 565"/>
                <a:gd name="T56" fmla="*/ 301 w 379"/>
                <a:gd name="T57" fmla="*/ 402 h 565"/>
                <a:gd name="T58" fmla="*/ 297 w 379"/>
                <a:gd name="T59" fmla="*/ 412 h 565"/>
                <a:gd name="T60" fmla="*/ 295 w 379"/>
                <a:gd name="T61" fmla="*/ 423 h 565"/>
                <a:gd name="T62" fmla="*/ 289 w 379"/>
                <a:gd name="T63" fmla="*/ 435 h 565"/>
                <a:gd name="T64" fmla="*/ 280 w 379"/>
                <a:gd name="T65" fmla="*/ 452 h 565"/>
                <a:gd name="T66" fmla="*/ 268 w 379"/>
                <a:gd name="T67" fmla="*/ 468 h 565"/>
                <a:gd name="T68" fmla="*/ 256 w 379"/>
                <a:gd name="T69" fmla="*/ 489 h 565"/>
                <a:gd name="T70" fmla="*/ 243 w 379"/>
                <a:gd name="T71" fmla="*/ 507 h 565"/>
                <a:gd name="T72" fmla="*/ 231 w 379"/>
                <a:gd name="T73" fmla="*/ 526 h 565"/>
                <a:gd name="T74" fmla="*/ 217 w 379"/>
                <a:gd name="T75" fmla="*/ 543 h 565"/>
                <a:gd name="T76" fmla="*/ 206 w 379"/>
                <a:gd name="T77" fmla="*/ 555 h 565"/>
                <a:gd name="T78" fmla="*/ 194 w 379"/>
                <a:gd name="T79" fmla="*/ 563 h 565"/>
                <a:gd name="T80" fmla="*/ 182 w 379"/>
                <a:gd name="T81" fmla="*/ 559 h 565"/>
                <a:gd name="T82" fmla="*/ 167 w 379"/>
                <a:gd name="T83" fmla="*/ 543 h 565"/>
                <a:gd name="T84" fmla="*/ 157 w 379"/>
                <a:gd name="T85" fmla="*/ 530 h 565"/>
                <a:gd name="T86" fmla="*/ 146 w 379"/>
                <a:gd name="T87" fmla="*/ 516 h 565"/>
                <a:gd name="T88" fmla="*/ 136 w 379"/>
                <a:gd name="T89" fmla="*/ 501 h 565"/>
                <a:gd name="T90" fmla="*/ 128 w 379"/>
                <a:gd name="T91" fmla="*/ 489 h 565"/>
                <a:gd name="T92" fmla="*/ 120 w 379"/>
                <a:gd name="T93" fmla="*/ 476 h 565"/>
                <a:gd name="T94" fmla="*/ 111 w 379"/>
                <a:gd name="T95" fmla="*/ 464 h 565"/>
                <a:gd name="T96" fmla="*/ 0 w 379"/>
                <a:gd name="T97" fmla="*/ 293 h 5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9"/>
                <a:gd name="T148" fmla="*/ 0 h 565"/>
                <a:gd name="T149" fmla="*/ 379 w 379"/>
                <a:gd name="T150" fmla="*/ 565 h 5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9" h="565">
                  <a:moveTo>
                    <a:pt x="311" y="0"/>
                  </a:moveTo>
                  <a:lnTo>
                    <a:pt x="311" y="2"/>
                  </a:lnTo>
                  <a:lnTo>
                    <a:pt x="316" y="8"/>
                  </a:lnTo>
                  <a:lnTo>
                    <a:pt x="316" y="12"/>
                  </a:lnTo>
                  <a:lnTo>
                    <a:pt x="318" y="18"/>
                  </a:lnTo>
                  <a:lnTo>
                    <a:pt x="320" y="22"/>
                  </a:lnTo>
                  <a:lnTo>
                    <a:pt x="322" y="31"/>
                  </a:lnTo>
                  <a:lnTo>
                    <a:pt x="324" y="33"/>
                  </a:lnTo>
                  <a:lnTo>
                    <a:pt x="324" y="37"/>
                  </a:lnTo>
                  <a:lnTo>
                    <a:pt x="326" y="41"/>
                  </a:lnTo>
                  <a:lnTo>
                    <a:pt x="328" y="45"/>
                  </a:lnTo>
                  <a:lnTo>
                    <a:pt x="328" y="49"/>
                  </a:lnTo>
                  <a:lnTo>
                    <a:pt x="330" y="53"/>
                  </a:lnTo>
                  <a:lnTo>
                    <a:pt x="332" y="57"/>
                  </a:lnTo>
                  <a:lnTo>
                    <a:pt x="334" y="62"/>
                  </a:lnTo>
                  <a:lnTo>
                    <a:pt x="334" y="66"/>
                  </a:lnTo>
                  <a:lnTo>
                    <a:pt x="336" y="70"/>
                  </a:lnTo>
                  <a:lnTo>
                    <a:pt x="338" y="76"/>
                  </a:lnTo>
                  <a:lnTo>
                    <a:pt x="340" y="80"/>
                  </a:lnTo>
                  <a:lnTo>
                    <a:pt x="340" y="84"/>
                  </a:lnTo>
                  <a:lnTo>
                    <a:pt x="342" y="90"/>
                  </a:lnTo>
                  <a:lnTo>
                    <a:pt x="344" y="95"/>
                  </a:lnTo>
                  <a:lnTo>
                    <a:pt x="346" y="101"/>
                  </a:lnTo>
                  <a:lnTo>
                    <a:pt x="349" y="105"/>
                  </a:lnTo>
                  <a:lnTo>
                    <a:pt x="349" y="109"/>
                  </a:lnTo>
                  <a:lnTo>
                    <a:pt x="351" y="113"/>
                  </a:lnTo>
                  <a:lnTo>
                    <a:pt x="353" y="119"/>
                  </a:lnTo>
                  <a:lnTo>
                    <a:pt x="355" y="123"/>
                  </a:lnTo>
                  <a:lnTo>
                    <a:pt x="355" y="128"/>
                  </a:lnTo>
                  <a:lnTo>
                    <a:pt x="357" y="132"/>
                  </a:lnTo>
                  <a:lnTo>
                    <a:pt x="359" y="138"/>
                  </a:lnTo>
                  <a:lnTo>
                    <a:pt x="359" y="142"/>
                  </a:lnTo>
                  <a:lnTo>
                    <a:pt x="361" y="146"/>
                  </a:lnTo>
                  <a:lnTo>
                    <a:pt x="361" y="152"/>
                  </a:lnTo>
                  <a:lnTo>
                    <a:pt x="365" y="157"/>
                  </a:lnTo>
                  <a:lnTo>
                    <a:pt x="365" y="161"/>
                  </a:lnTo>
                  <a:lnTo>
                    <a:pt x="367" y="165"/>
                  </a:lnTo>
                  <a:lnTo>
                    <a:pt x="367" y="171"/>
                  </a:lnTo>
                  <a:lnTo>
                    <a:pt x="369" y="175"/>
                  </a:lnTo>
                  <a:lnTo>
                    <a:pt x="369" y="179"/>
                  </a:lnTo>
                  <a:lnTo>
                    <a:pt x="371" y="183"/>
                  </a:lnTo>
                  <a:lnTo>
                    <a:pt x="371" y="185"/>
                  </a:lnTo>
                  <a:lnTo>
                    <a:pt x="373" y="190"/>
                  </a:lnTo>
                  <a:lnTo>
                    <a:pt x="375" y="198"/>
                  </a:lnTo>
                  <a:lnTo>
                    <a:pt x="377" y="204"/>
                  </a:lnTo>
                  <a:lnTo>
                    <a:pt x="377" y="210"/>
                  </a:lnTo>
                  <a:lnTo>
                    <a:pt x="379" y="214"/>
                  </a:lnTo>
                  <a:lnTo>
                    <a:pt x="379" y="218"/>
                  </a:lnTo>
                  <a:lnTo>
                    <a:pt x="379" y="223"/>
                  </a:lnTo>
                  <a:lnTo>
                    <a:pt x="379" y="225"/>
                  </a:lnTo>
                  <a:lnTo>
                    <a:pt x="379" y="227"/>
                  </a:lnTo>
                  <a:lnTo>
                    <a:pt x="377" y="231"/>
                  </a:lnTo>
                  <a:lnTo>
                    <a:pt x="377" y="237"/>
                  </a:lnTo>
                  <a:lnTo>
                    <a:pt x="375" y="241"/>
                  </a:lnTo>
                  <a:lnTo>
                    <a:pt x="373" y="247"/>
                  </a:lnTo>
                  <a:lnTo>
                    <a:pt x="369" y="254"/>
                  </a:lnTo>
                  <a:lnTo>
                    <a:pt x="369" y="260"/>
                  </a:lnTo>
                  <a:lnTo>
                    <a:pt x="365" y="266"/>
                  </a:lnTo>
                  <a:lnTo>
                    <a:pt x="361" y="274"/>
                  </a:lnTo>
                  <a:lnTo>
                    <a:pt x="359" y="276"/>
                  </a:lnTo>
                  <a:lnTo>
                    <a:pt x="359" y="280"/>
                  </a:lnTo>
                  <a:lnTo>
                    <a:pt x="357" y="284"/>
                  </a:lnTo>
                  <a:lnTo>
                    <a:pt x="355" y="289"/>
                  </a:lnTo>
                  <a:lnTo>
                    <a:pt x="353" y="293"/>
                  </a:lnTo>
                  <a:lnTo>
                    <a:pt x="353" y="297"/>
                  </a:lnTo>
                  <a:lnTo>
                    <a:pt x="351" y="299"/>
                  </a:lnTo>
                  <a:lnTo>
                    <a:pt x="349" y="303"/>
                  </a:lnTo>
                  <a:lnTo>
                    <a:pt x="346" y="307"/>
                  </a:lnTo>
                  <a:lnTo>
                    <a:pt x="344" y="311"/>
                  </a:lnTo>
                  <a:lnTo>
                    <a:pt x="342" y="315"/>
                  </a:lnTo>
                  <a:lnTo>
                    <a:pt x="342" y="320"/>
                  </a:lnTo>
                  <a:lnTo>
                    <a:pt x="340" y="324"/>
                  </a:lnTo>
                  <a:lnTo>
                    <a:pt x="338" y="328"/>
                  </a:lnTo>
                  <a:lnTo>
                    <a:pt x="336" y="330"/>
                  </a:lnTo>
                  <a:lnTo>
                    <a:pt x="334" y="334"/>
                  </a:lnTo>
                  <a:lnTo>
                    <a:pt x="332" y="338"/>
                  </a:lnTo>
                  <a:lnTo>
                    <a:pt x="330" y="342"/>
                  </a:lnTo>
                  <a:lnTo>
                    <a:pt x="328" y="346"/>
                  </a:lnTo>
                  <a:lnTo>
                    <a:pt x="326" y="351"/>
                  </a:lnTo>
                  <a:lnTo>
                    <a:pt x="322" y="357"/>
                  </a:lnTo>
                  <a:lnTo>
                    <a:pt x="320" y="365"/>
                  </a:lnTo>
                  <a:lnTo>
                    <a:pt x="316" y="371"/>
                  </a:lnTo>
                  <a:lnTo>
                    <a:pt x="313" y="379"/>
                  </a:lnTo>
                  <a:lnTo>
                    <a:pt x="309" y="384"/>
                  </a:lnTo>
                  <a:lnTo>
                    <a:pt x="307" y="390"/>
                  </a:lnTo>
                  <a:lnTo>
                    <a:pt x="303" y="396"/>
                  </a:lnTo>
                  <a:lnTo>
                    <a:pt x="301" y="402"/>
                  </a:lnTo>
                  <a:lnTo>
                    <a:pt x="299" y="406"/>
                  </a:lnTo>
                  <a:lnTo>
                    <a:pt x="297" y="410"/>
                  </a:lnTo>
                  <a:lnTo>
                    <a:pt x="297" y="412"/>
                  </a:lnTo>
                  <a:lnTo>
                    <a:pt x="297" y="417"/>
                  </a:lnTo>
                  <a:lnTo>
                    <a:pt x="295" y="419"/>
                  </a:lnTo>
                  <a:lnTo>
                    <a:pt x="295" y="423"/>
                  </a:lnTo>
                  <a:lnTo>
                    <a:pt x="291" y="427"/>
                  </a:lnTo>
                  <a:lnTo>
                    <a:pt x="291" y="431"/>
                  </a:lnTo>
                  <a:lnTo>
                    <a:pt x="289" y="435"/>
                  </a:lnTo>
                  <a:lnTo>
                    <a:pt x="285" y="439"/>
                  </a:lnTo>
                  <a:lnTo>
                    <a:pt x="283" y="446"/>
                  </a:lnTo>
                  <a:lnTo>
                    <a:pt x="280" y="452"/>
                  </a:lnTo>
                  <a:lnTo>
                    <a:pt x="276" y="458"/>
                  </a:lnTo>
                  <a:lnTo>
                    <a:pt x="272" y="464"/>
                  </a:lnTo>
                  <a:lnTo>
                    <a:pt x="268" y="468"/>
                  </a:lnTo>
                  <a:lnTo>
                    <a:pt x="264" y="476"/>
                  </a:lnTo>
                  <a:lnTo>
                    <a:pt x="260" y="483"/>
                  </a:lnTo>
                  <a:lnTo>
                    <a:pt x="256" y="489"/>
                  </a:lnTo>
                  <a:lnTo>
                    <a:pt x="252" y="495"/>
                  </a:lnTo>
                  <a:lnTo>
                    <a:pt x="247" y="503"/>
                  </a:lnTo>
                  <a:lnTo>
                    <a:pt x="243" y="507"/>
                  </a:lnTo>
                  <a:lnTo>
                    <a:pt x="239" y="514"/>
                  </a:lnTo>
                  <a:lnTo>
                    <a:pt x="235" y="520"/>
                  </a:lnTo>
                  <a:lnTo>
                    <a:pt x="231" y="526"/>
                  </a:lnTo>
                  <a:lnTo>
                    <a:pt x="225" y="532"/>
                  </a:lnTo>
                  <a:lnTo>
                    <a:pt x="221" y="536"/>
                  </a:lnTo>
                  <a:lnTo>
                    <a:pt x="217" y="543"/>
                  </a:lnTo>
                  <a:lnTo>
                    <a:pt x="215" y="547"/>
                  </a:lnTo>
                  <a:lnTo>
                    <a:pt x="210" y="551"/>
                  </a:lnTo>
                  <a:lnTo>
                    <a:pt x="206" y="555"/>
                  </a:lnTo>
                  <a:lnTo>
                    <a:pt x="202" y="557"/>
                  </a:lnTo>
                  <a:lnTo>
                    <a:pt x="200" y="561"/>
                  </a:lnTo>
                  <a:lnTo>
                    <a:pt x="194" y="563"/>
                  </a:lnTo>
                  <a:lnTo>
                    <a:pt x="192" y="565"/>
                  </a:lnTo>
                  <a:lnTo>
                    <a:pt x="186" y="563"/>
                  </a:lnTo>
                  <a:lnTo>
                    <a:pt x="182" y="559"/>
                  </a:lnTo>
                  <a:lnTo>
                    <a:pt x="175" y="553"/>
                  </a:lnTo>
                  <a:lnTo>
                    <a:pt x="169" y="547"/>
                  </a:lnTo>
                  <a:lnTo>
                    <a:pt x="167" y="543"/>
                  </a:lnTo>
                  <a:lnTo>
                    <a:pt x="163" y="538"/>
                  </a:lnTo>
                  <a:lnTo>
                    <a:pt x="159" y="534"/>
                  </a:lnTo>
                  <a:lnTo>
                    <a:pt x="157" y="530"/>
                  </a:lnTo>
                  <a:lnTo>
                    <a:pt x="153" y="526"/>
                  </a:lnTo>
                  <a:lnTo>
                    <a:pt x="149" y="522"/>
                  </a:lnTo>
                  <a:lnTo>
                    <a:pt x="146" y="516"/>
                  </a:lnTo>
                  <a:lnTo>
                    <a:pt x="144" y="512"/>
                  </a:lnTo>
                  <a:lnTo>
                    <a:pt x="138" y="507"/>
                  </a:lnTo>
                  <a:lnTo>
                    <a:pt x="136" y="501"/>
                  </a:lnTo>
                  <a:lnTo>
                    <a:pt x="134" y="497"/>
                  </a:lnTo>
                  <a:lnTo>
                    <a:pt x="130" y="493"/>
                  </a:lnTo>
                  <a:lnTo>
                    <a:pt x="128" y="489"/>
                  </a:lnTo>
                  <a:lnTo>
                    <a:pt x="124" y="485"/>
                  </a:lnTo>
                  <a:lnTo>
                    <a:pt x="122" y="481"/>
                  </a:lnTo>
                  <a:lnTo>
                    <a:pt x="120" y="476"/>
                  </a:lnTo>
                  <a:lnTo>
                    <a:pt x="116" y="470"/>
                  </a:lnTo>
                  <a:lnTo>
                    <a:pt x="113" y="466"/>
                  </a:lnTo>
                  <a:lnTo>
                    <a:pt x="111" y="464"/>
                  </a:lnTo>
                  <a:lnTo>
                    <a:pt x="111" y="462"/>
                  </a:lnTo>
                  <a:lnTo>
                    <a:pt x="62" y="351"/>
                  </a:lnTo>
                  <a:lnTo>
                    <a:pt x="0" y="293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7"/>
            <p:cNvSpPr>
              <a:spLocks/>
            </p:cNvSpPr>
            <p:nvPr/>
          </p:nvSpPr>
          <p:spPr bwMode="auto">
            <a:xfrm>
              <a:off x="6065" y="1140"/>
              <a:ext cx="688" cy="429"/>
            </a:xfrm>
            <a:custGeom>
              <a:avLst/>
              <a:gdLst>
                <a:gd name="T0" fmla="*/ 6 w 688"/>
                <a:gd name="T1" fmla="*/ 12 h 429"/>
                <a:gd name="T2" fmla="*/ 2 w 688"/>
                <a:gd name="T3" fmla="*/ 31 h 429"/>
                <a:gd name="T4" fmla="*/ 0 w 688"/>
                <a:gd name="T5" fmla="*/ 57 h 429"/>
                <a:gd name="T6" fmla="*/ 2 w 688"/>
                <a:gd name="T7" fmla="*/ 86 h 429"/>
                <a:gd name="T8" fmla="*/ 4 w 688"/>
                <a:gd name="T9" fmla="*/ 105 h 429"/>
                <a:gd name="T10" fmla="*/ 10 w 688"/>
                <a:gd name="T11" fmla="*/ 126 h 429"/>
                <a:gd name="T12" fmla="*/ 18 w 688"/>
                <a:gd name="T13" fmla="*/ 146 h 429"/>
                <a:gd name="T14" fmla="*/ 29 w 688"/>
                <a:gd name="T15" fmla="*/ 169 h 429"/>
                <a:gd name="T16" fmla="*/ 39 w 688"/>
                <a:gd name="T17" fmla="*/ 192 h 429"/>
                <a:gd name="T18" fmla="*/ 51 w 688"/>
                <a:gd name="T19" fmla="*/ 216 h 429"/>
                <a:gd name="T20" fmla="*/ 66 w 688"/>
                <a:gd name="T21" fmla="*/ 239 h 429"/>
                <a:gd name="T22" fmla="*/ 80 w 688"/>
                <a:gd name="T23" fmla="*/ 262 h 429"/>
                <a:gd name="T24" fmla="*/ 97 w 688"/>
                <a:gd name="T25" fmla="*/ 282 h 429"/>
                <a:gd name="T26" fmla="*/ 115 w 688"/>
                <a:gd name="T27" fmla="*/ 303 h 429"/>
                <a:gd name="T28" fmla="*/ 132 w 688"/>
                <a:gd name="T29" fmla="*/ 324 h 429"/>
                <a:gd name="T30" fmla="*/ 152 w 688"/>
                <a:gd name="T31" fmla="*/ 344 h 429"/>
                <a:gd name="T32" fmla="*/ 177 w 688"/>
                <a:gd name="T33" fmla="*/ 365 h 429"/>
                <a:gd name="T34" fmla="*/ 202 w 688"/>
                <a:gd name="T35" fmla="*/ 384 h 429"/>
                <a:gd name="T36" fmla="*/ 229 w 688"/>
                <a:gd name="T37" fmla="*/ 398 h 429"/>
                <a:gd name="T38" fmla="*/ 258 w 688"/>
                <a:gd name="T39" fmla="*/ 410 h 429"/>
                <a:gd name="T40" fmla="*/ 291 w 688"/>
                <a:gd name="T41" fmla="*/ 421 h 429"/>
                <a:gd name="T42" fmla="*/ 321 w 688"/>
                <a:gd name="T43" fmla="*/ 427 h 429"/>
                <a:gd name="T44" fmla="*/ 348 w 688"/>
                <a:gd name="T45" fmla="*/ 429 h 429"/>
                <a:gd name="T46" fmla="*/ 369 w 688"/>
                <a:gd name="T47" fmla="*/ 429 h 429"/>
                <a:gd name="T48" fmla="*/ 385 w 688"/>
                <a:gd name="T49" fmla="*/ 429 h 429"/>
                <a:gd name="T50" fmla="*/ 398 w 688"/>
                <a:gd name="T51" fmla="*/ 419 h 429"/>
                <a:gd name="T52" fmla="*/ 422 w 688"/>
                <a:gd name="T53" fmla="*/ 400 h 429"/>
                <a:gd name="T54" fmla="*/ 443 w 688"/>
                <a:gd name="T55" fmla="*/ 384 h 429"/>
                <a:gd name="T56" fmla="*/ 466 w 688"/>
                <a:gd name="T57" fmla="*/ 367 h 429"/>
                <a:gd name="T58" fmla="*/ 491 w 688"/>
                <a:gd name="T59" fmla="*/ 348 h 429"/>
                <a:gd name="T60" fmla="*/ 515 w 688"/>
                <a:gd name="T61" fmla="*/ 330 h 429"/>
                <a:gd name="T62" fmla="*/ 538 w 688"/>
                <a:gd name="T63" fmla="*/ 313 h 429"/>
                <a:gd name="T64" fmla="*/ 561 w 688"/>
                <a:gd name="T65" fmla="*/ 297 h 429"/>
                <a:gd name="T66" fmla="*/ 581 w 688"/>
                <a:gd name="T67" fmla="*/ 278 h 429"/>
                <a:gd name="T68" fmla="*/ 606 w 688"/>
                <a:gd name="T69" fmla="*/ 262 h 429"/>
                <a:gd name="T70" fmla="*/ 625 w 688"/>
                <a:gd name="T71" fmla="*/ 239 h 429"/>
                <a:gd name="T72" fmla="*/ 643 w 688"/>
                <a:gd name="T73" fmla="*/ 216 h 429"/>
                <a:gd name="T74" fmla="*/ 660 w 688"/>
                <a:gd name="T75" fmla="*/ 192 h 429"/>
                <a:gd name="T76" fmla="*/ 674 w 688"/>
                <a:gd name="T77" fmla="*/ 167 h 429"/>
                <a:gd name="T78" fmla="*/ 684 w 688"/>
                <a:gd name="T79" fmla="*/ 146 h 429"/>
                <a:gd name="T80" fmla="*/ 684 w 688"/>
                <a:gd name="T81" fmla="*/ 119 h 429"/>
                <a:gd name="T82" fmla="*/ 662 w 688"/>
                <a:gd name="T83" fmla="*/ 99 h 429"/>
                <a:gd name="T84" fmla="*/ 631 w 688"/>
                <a:gd name="T85" fmla="*/ 80 h 429"/>
                <a:gd name="T86" fmla="*/ 610 w 688"/>
                <a:gd name="T87" fmla="*/ 68 h 429"/>
                <a:gd name="T88" fmla="*/ 592 w 688"/>
                <a:gd name="T89" fmla="*/ 64 h 429"/>
                <a:gd name="T90" fmla="*/ 563 w 688"/>
                <a:gd name="T91" fmla="*/ 59 h 429"/>
                <a:gd name="T92" fmla="*/ 528 w 688"/>
                <a:gd name="T93" fmla="*/ 53 h 429"/>
                <a:gd name="T94" fmla="*/ 486 w 688"/>
                <a:gd name="T95" fmla="*/ 47 h 429"/>
                <a:gd name="T96" fmla="*/ 441 w 688"/>
                <a:gd name="T97" fmla="*/ 41 h 429"/>
                <a:gd name="T98" fmla="*/ 396 w 688"/>
                <a:gd name="T99" fmla="*/ 33 h 429"/>
                <a:gd name="T100" fmla="*/ 350 w 688"/>
                <a:gd name="T101" fmla="*/ 26 h 429"/>
                <a:gd name="T102" fmla="*/ 307 w 688"/>
                <a:gd name="T103" fmla="*/ 20 h 429"/>
                <a:gd name="T104" fmla="*/ 272 w 688"/>
                <a:gd name="T105" fmla="*/ 16 h 429"/>
                <a:gd name="T106" fmla="*/ 239 w 688"/>
                <a:gd name="T107" fmla="*/ 10 h 429"/>
                <a:gd name="T108" fmla="*/ 220 w 688"/>
                <a:gd name="T109" fmla="*/ 8 h 429"/>
                <a:gd name="T110" fmla="*/ 12 w 688"/>
                <a:gd name="T111" fmla="*/ 0 h 42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88"/>
                <a:gd name="T169" fmla="*/ 0 h 429"/>
                <a:gd name="T170" fmla="*/ 688 w 688"/>
                <a:gd name="T171" fmla="*/ 429 h 42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88" h="429">
                  <a:moveTo>
                    <a:pt x="12" y="0"/>
                  </a:moveTo>
                  <a:lnTo>
                    <a:pt x="10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4" y="97"/>
                  </a:lnTo>
                  <a:lnTo>
                    <a:pt x="4" y="101"/>
                  </a:lnTo>
                  <a:lnTo>
                    <a:pt x="4" y="105"/>
                  </a:lnTo>
                  <a:lnTo>
                    <a:pt x="6" y="109"/>
                  </a:lnTo>
                  <a:lnTo>
                    <a:pt x="6" y="113"/>
                  </a:lnTo>
                  <a:lnTo>
                    <a:pt x="8" y="117"/>
                  </a:lnTo>
                  <a:lnTo>
                    <a:pt x="8" y="121"/>
                  </a:lnTo>
                  <a:lnTo>
                    <a:pt x="10" y="126"/>
                  </a:lnTo>
                  <a:lnTo>
                    <a:pt x="12" y="130"/>
                  </a:lnTo>
                  <a:lnTo>
                    <a:pt x="12" y="134"/>
                  </a:lnTo>
                  <a:lnTo>
                    <a:pt x="14" y="138"/>
                  </a:lnTo>
                  <a:lnTo>
                    <a:pt x="16" y="142"/>
                  </a:lnTo>
                  <a:lnTo>
                    <a:pt x="18" y="146"/>
                  </a:lnTo>
                  <a:lnTo>
                    <a:pt x="20" y="150"/>
                  </a:lnTo>
                  <a:lnTo>
                    <a:pt x="22" y="156"/>
                  </a:lnTo>
                  <a:lnTo>
                    <a:pt x="25" y="161"/>
                  </a:lnTo>
                  <a:lnTo>
                    <a:pt x="27" y="167"/>
                  </a:lnTo>
                  <a:lnTo>
                    <a:pt x="29" y="169"/>
                  </a:lnTo>
                  <a:lnTo>
                    <a:pt x="31" y="175"/>
                  </a:lnTo>
                  <a:lnTo>
                    <a:pt x="33" y="179"/>
                  </a:lnTo>
                  <a:lnTo>
                    <a:pt x="35" y="183"/>
                  </a:lnTo>
                  <a:lnTo>
                    <a:pt x="37" y="187"/>
                  </a:lnTo>
                  <a:lnTo>
                    <a:pt x="39" y="192"/>
                  </a:lnTo>
                  <a:lnTo>
                    <a:pt x="41" y="198"/>
                  </a:lnTo>
                  <a:lnTo>
                    <a:pt x="45" y="202"/>
                  </a:lnTo>
                  <a:lnTo>
                    <a:pt x="47" y="206"/>
                  </a:lnTo>
                  <a:lnTo>
                    <a:pt x="49" y="210"/>
                  </a:lnTo>
                  <a:lnTo>
                    <a:pt x="51" y="216"/>
                  </a:lnTo>
                  <a:lnTo>
                    <a:pt x="55" y="220"/>
                  </a:lnTo>
                  <a:lnTo>
                    <a:pt x="58" y="225"/>
                  </a:lnTo>
                  <a:lnTo>
                    <a:pt x="62" y="229"/>
                  </a:lnTo>
                  <a:lnTo>
                    <a:pt x="64" y="235"/>
                  </a:lnTo>
                  <a:lnTo>
                    <a:pt x="66" y="239"/>
                  </a:lnTo>
                  <a:lnTo>
                    <a:pt x="68" y="243"/>
                  </a:lnTo>
                  <a:lnTo>
                    <a:pt x="72" y="247"/>
                  </a:lnTo>
                  <a:lnTo>
                    <a:pt x="74" y="251"/>
                  </a:lnTo>
                  <a:lnTo>
                    <a:pt x="78" y="256"/>
                  </a:lnTo>
                  <a:lnTo>
                    <a:pt x="80" y="262"/>
                  </a:lnTo>
                  <a:lnTo>
                    <a:pt x="84" y="266"/>
                  </a:lnTo>
                  <a:lnTo>
                    <a:pt x="86" y="270"/>
                  </a:lnTo>
                  <a:lnTo>
                    <a:pt x="91" y="274"/>
                  </a:lnTo>
                  <a:lnTo>
                    <a:pt x="95" y="278"/>
                  </a:lnTo>
                  <a:lnTo>
                    <a:pt x="97" y="282"/>
                  </a:lnTo>
                  <a:lnTo>
                    <a:pt x="101" y="287"/>
                  </a:lnTo>
                  <a:lnTo>
                    <a:pt x="105" y="291"/>
                  </a:lnTo>
                  <a:lnTo>
                    <a:pt x="107" y="295"/>
                  </a:lnTo>
                  <a:lnTo>
                    <a:pt x="111" y="299"/>
                  </a:lnTo>
                  <a:lnTo>
                    <a:pt x="115" y="303"/>
                  </a:lnTo>
                  <a:lnTo>
                    <a:pt x="119" y="307"/>
                  </a:lnTo>
                  <a:lnTo>
                    <a:pt x="121" y="311"/>
                  </a:lnTo>
                  <a:lnTo>
                    <a:pt x="126" y="315"/>
                  </a:lnTo>
                  <a:lnTo>
                    <a:pt x="128" y="320"/>
                  </a:lnTo>
                  <a:lnTo>
                    <a:pt x="132" y="324"/>
                  </a:lnTo>
                  <a:lnTo>
                    <a:pt x="136" y="326"/>
                  </a:lnTo>
                  <a:lnTo>
                    <a:pt x="138" y="330"/>
                  </a:lnTo>
                  <a:lnTo>
                    <a:pt x="142" y="334"/>
                  </a:lnTo>
                  <a:lnTo>
                    <a:pt x="146" y="338"/>
                  </a:lnTo>
                  <a:lnTo>
                    <a:pt x="152" y="344"/>
                  </a:lnTo>
                  <a:lnTo>
                    <a:pt x="161" y="351"/>
                  </a:lnTo>
                  <a:lnTo>
                    <a:pt x="165" y="355"/>
                  </a:lnTo>
                  <a:lnTo>
                    <a:pt x="169" y="357"/>
                  </a:lnTo>
                  <a:lnTo>
                    <a:pt x="173" y="361"/>
                  </a:lnTo>
                  <a:lnTo>
                    <a:pt x="177" y="365"/>
                  </a:lnTo>
                  <a:lnTo>
                    <a:pt x="183" y="369"/>
                  </a:lnTo>
                  <a:lnTo>
                    <a:pt x="192" y="375"/>
                  </a:lnTo>
                  <a:lnTo>
                    <a:pt x="194" y="377"/>
                  </a:lnTo>
                  <a:lnTo>
                    <a:pt x="198" y="379"/>
                  </a:lnTo>
                  <a:lnTo>
                    <a:pt x="202" y="384"/>
                  </a:lnTo>
                  <a:lnTo>
                    <a:pt x="206" y="386"/>
                  </a:lnTo>
                  <a:lnTo>
                    <a:pt x="214" y="390"/>
                  </a:lnTo>
                  <a:lnTo>
                    <a:pt x="220" y="394"/>
                  </a:lnTo>
                  <a:lnTo>
                    <a:pt x="225" y="396"/>
                  </a:lnTo>
                  <a:lnTo>
                    <a:pt x="229" y="398"/>
                  </a:lnTo>
                  <a:lnTo>
                    <a:pt x="233" y="400"/>
                  </a:lnTo>
                  <a:lnTo>
                    <a:pt x="237" y="402"/>
                  </a:lnTo>
                  <a:lnTo>
                    <a:pt x="243" y="406"/>
                  </a:lnTo>
                  <a:lnTo>
                    <a:pt x="249" y="408"/>
                  </a:lnTo>
                  <a:lnTo>
                    <a:pt x="258" y="410"/>
                  </a:lnTo>
                  <a:lnTo>
                    <a:pt x="264" y="412"/>
                  </a:lnTo>
                  <a:lnTo>
                    <a:pt x="270" y="414"/>
                  </a:lnTo>
                  <a:lnTo>
                    <a:pt x="278" y="417"/>
                  </a:lnTo>
                  <a:lnTo>
                    <a:pt x="284" y="419"/>
                  </a:lnTo>
                  <a:lnTo>
                    <a:pt x="291" y="421"/>
                  </a:lnTo>
                  <a:lnTo>
                    <a:pt x="297" y="423"/>
                  </a:lnTo>
                  <a:lnTo>
                    <a:pt x="303" y="423"/>
                  </a:lnTo>
                  <a:lnTo>
                    <a:pt x="309" y="425"/>
                  </a:lnTo>
                  <a:lnTo>
                    <a:pt x="317" y="427"/>
                  </a:lnTo>
                  <a:lnTo>
                    <a:pt x="321" y="427"/>
                  </a:lnTo>
                  <a:lnTo>
                    <a:pt x="328" y="427"/>
                  </a:lnTo>
                  <a:lnTo>
                    <a:pt x="334" y="427"/>
                  </a:lnTo>
                  <a:lnTo>
                    <a:pt x="340" y="429"/>
                  </a:lnTo>
                  <a:lnTo>
                    <a:pt x="344" y="429"/>
                  </a:lnTo>
                  <a:lnTo>
                    <a:pt x="348" y="429"/>
                  </a:lnTo>
                  <a:lnTo>
                    <a:pt x="352" y="429"/>
                  </a:lnTo>
                  <a:lnTo>
                    <a:pt x="359" y="429"/>
                  </a:lnTo>
                  <a:lnTo>
                    <a:pt x="361" y="429"/>
                  </a:lnTo>
                  <a:lnTo>
                    <a:pt x="365" y="429"/>
                  </a:lnTo>
                  <a:lnTo>
                    <a:pt x="369" y="429"/>
                  </a:lnTo>
                  <a:lnTo>
                    <a:pt x="373" y="429"/>
                  </a:lnTo>
                  <a:lnTo>
                    <a:pt x="377" y="429"/>
                  </a:lnTo>
                  <a:lnTo>
                    <a:pt x="381" y="429"/>
                  </a:lnTo>
                  <a:lnTo>
                    <a:pt x="383" y="429"/>
                  </a:lnTo>
                  <a:lnTo>
                    <a:pt x="385" y="429"/>
                  </a:lnTo>
                  <a:lnTo>
                    <a:pt x="387" y="427"/>
                  </a:lnTo>
                  <a:lnTo>
                    <a:pt x="389" y="425"/>
                  </a:lnTo>
                  <a:lnTo>
                    <a:pt x="394" y="423"/>
                  </a:lnTo>
                  <a:lnTo>
                    <a:pt x="398" y="419"/>
                  </a:lnTo>
                  <a:lnTo>
                    <a:pt x="402" y="414"/>
                  </a:lnTo>
                  <a:lnTo>
                    <a:pt x="408" y="410"/>
                  </a:lnTo>
                  <a:lnTo>
                    <a:pt x="416" y="406"/>
                  </a:lnTo>
                  <a:lnTo>
                    <a:pt x="418" y="402"/>
                  </a:lnTo>
                  <a:lnTo>
                    <a:pt x="422" y="400"/>
                  </a:lnTo>
                  <a:lnTo>
                    <a:pt x="427" y="396"/>
                  </a:lnTo>
                  <a:lnTo>
                    <a:pt x="431" y="394"/>
                  </a:lnTo>
                  <a:lnTo>
                    <a:pt x="435" y="390"/>
                  </a:lnTo>
                  <a:lnTo>
                    <a:pt x="439" y="388"/>
                  </a:lnTo>
                  <a:lnTo>
                    <a:pt x="443" y="384"/>
                  </a:lnTo>
                  <a:lnTo>
                    <a:pt x="447" y="381"/>
                  </a:lnTo>
                  <a:lnTo>
                    <a:pt x="451" y="377"/>
                  </a:lnTo>
                  <a:lnTo>
                    <a:pt x="455" y="373"/>
                  </a:lnTo>
                  <a:lnTo>
                    <a:pt x="462" y="371"/>
                  </a:lnTo>
                  <a:lnTo>
                    <a:pt x="466" y="367"/>
                  </a:lnTo>
                  <a:lnTo>
                    <a:pt x="470" y="363"/>
                  </a:lnTo>
                  <a:lnTo>
                    <a:pt x="476" y="361"/>
                  </a:lnTo>
                  <a:lnTo>
                    <a:pt x="480" y="357"/>
                  </a:lnTo>
                  <a:lnTo>
                    <a:pt x="486" y="353"/>
                  </a:lnTo>
                  <a:lnTo>
                    <a:pt x="491" y="348"/>
                  </a:lnTo>
                  <a:lnTo>
                    <a:pt x="497" y="346"/>
                  </a:lnTo>
                  <a:lnTo>
                    <a:pt x="501" y="340"/>
                  </a:lnTo>
                  <a:lnTo>
                    <a:pt x="505" y="338"/>
                  </a:lnTo>
                  <a:lnTo>
                    <a:pt x="509" y="334"/>
                  </a:lnTo>
                  <a:lnTo>
                    <a:pt x="515" y="330"/>
                  </a:lnTo>
                  <a:lnTo>
                    <a:pt x="519" y="328"/>
                  </a:lnTo>
                  <a:lnTo>
                    <a:pt x="524" y="324"/>
                  </a:lnTo>
                  <a:lnTo>
                    <a:pt x="528" y="320"/>
                  </a:lnTo>
                  <a:lnTo>
                    <a:pt x="534" y="315"/>
                  </a:lnTo>
                  <a:lnTo>
                    <a:pt x="538" y="313"/>
                  </a:lnTo>
                  <a:lnTo>
                    <a:pt x="542" y="309"/>
                  </a:lnTo>
                  <a:lnTo>
                    <a:pt x="546" y="305"/>
                  </a:lnTo>
                  <a:lnTo>
                    <a:pt x="552" y="303"/>
                  </a:lnTo>
                  <a:lnTo>
                    <a:pt x="557" y="299"/>
                  </a:lnTo>
                  <a:lnTo>
                    <a:pt x="561" y="297"/>
                  </a:lnTo>
                  <a:lnTo>
                    <a:pt x="565" y="293"/>
                  </a:lnTo>
                  <a:lnTo>
                    <a:pt x="569" y="291"/>
                  </a:lnTo>
                  <a:lnTo>
                    <a:pt x="571" y="287"/>
                  </a:lnTo>
                  <a:lnTo>
                    <a:pt x="575" y="284"/>
                  </a:lnTo>
                  <a:lnTo>
                    <a:pt x="581" y="278"/>
                  </a:lnTo>
                  <a:lnTo>
                    <a:pt x="590" y="274"/>
                  </a:lnTo>
                  <a:lnTo>
                    <a:pt x="594" y="270"/>
                  </a:lnTo>
                  <a:lnTo>
                    <a:pt x="598" y="266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10" y="256"/>
                  </a:lnTo>
                  <a:lnTo>
                    <a:pt x="616" y="251"/>
                  </a:lnTo>
                  <a:lnTo>
                    <a:pt x="618" y="247"/>
                  </a:lnTo>
                  <a:lnTo>
                    <a:pt x="622" y="243"/>
                  </a:lnTo>
                  <a:lnTo>
                    <a:pt x="625" y="239"/>
                  </a:lnTo>
                  <a:lnTo>
                    <a:pt x="629" y="235"/>
                  </a:lnTo>
                  <a:lnTo>
                    <a:pt x="633" y="231"/>
                  </a:lnTo>
                  <a:lnTo>
                    <a:pt x="635" y="227"/>
                  </a:lnTo>
                  <a:lnTo>
                    <a:pt x="639" y="220"/>
                  </a:lnTo>
                  <a:lnTo>
                    <a:pt x="643" y="216"/>
                  </a:lnTo>
                  <a:lnTo>
                    <a:pt x="645" y="212"/>
                  </a:lnTo>
                  <a:lnTo>
                    <a:pt x="649" y="206"/>
                  </a:lnTo>
                  <a:lnTo>
                    <a:pt x="653" y="202"/>
                  </a:lnTo>
                  <a:lnTo>
                    <a:pt x="658" y="198"/>
                  </a:lnTo>
                  <a:lnTo>
                    <a:pt x="660" y="192"/>
                  </a:lnTo>
                  <a:lnTo>
                    <a:pt x="664" y="187"/>
                  </a:lnTo>
                  <a:lnTo>
                    <a:pt x="666" y="181"/>
                  </a:lnTo>
                  <a:lnTo>
                    <a:pt x="670" y="177"/>
                  </a:lnTo>
                  <a:lnTo>
                    <a:pt x="672" y="171"/>
                  </a:lnTo>
                  <a:lnTo>
                    <a:pt x="674" y="167"/>
                  </a:lnTo>
                  <a:lnTo>
                    <a:pt x="676" y="163"/>
                  </a:lnTo>
                  <a:lnTo>
                    <a:pt x="678" y="159"/>
                  </a:lnTo>
                  <a:lnTo>
                    <a:pt x="680" y="154"/>
                  </a:lnTo>
                  <a:lnTo>
                    <a:pt x="682" y="150"/>
                  </a:lnTo>
                  <a:lnTo>
                    <a:pt x="684" y="146"/>
                  </a:lnTo>
                  <a:lnTo>
                    <a:pt x="686" y="142"/>
                  </a:lnTo>
                  <a:lnTo>
                    <a:pt x="686" y="136"/>
                  </a:lnTo>
                  <a:lnTo>
                    <a:pt x="688" y="130"/>
                  </a:lnTo>
                  <a:lnTo>
                    <a:pt x="686" y="126"/>
                  </a:lnTo>
                  <a:lnTo>
                    <a:pt x="684" y="119"/>
                  </a:lnTo>
                  <a:lnTo>
                    <a:pt x="682" y="115"/>
                  </a:lnTo>
                  <a:lnTo>
                    <a:pt x="678" y="111"/>
                  </a:lnTo>
                  <a:lnTo>
                    <a:pt x="672" y="107"/>
                  </a:lnTo>
                  <a:lnTo>
                    <a:pt x="668" y="103"/>
                  </a:lnTo>
                  <a:lnTo>
                    <a:pt x="662" y="99"/>
                  </a:lnTo>
                  <a:lnTo>
                    <a:pt x="655" y="95"/>
                  </a:lnTo>
                  <a:lnTo>
                    <a:pt x="649" y="90"/>
                  </a:lnTo>
                  <a:lnTo>
                    <a:pt x="643" y="86"/>
                  </a:lnTo>
                  <a:lnTo>
                    <a:pt x="637" y="82"/>
                  </a:lnTo>
                  <a:lnTo>
                    <a:pt x="631" y="80"/>
                  </a:lnTo>
                  <a:lnTo>
                    <a:pt x="625" y="76"/>
                  </a:lnTo>
                  <a:lnTo>
                    <a:pt x="620" y="74"/>
                  </a:lnTo>
                  <a:lnTo>
                    <a:pt x="616" y="72"/>
                  </a:lnTo>
                  <a:lnTo>
                    <a:pt x="612" y="70"/>
                  </a:lnTo>
                  <a:lnTo>
                    <a:pt x="610" y="68"/>
                  </a:lnTo>
                  <a:lnTo>
                    <a:pt x="606" y="68"/>
                  </a:lnTo>
                  <a:lnTo>
                    <a:pt x="602" y="66"/>
                  </a:lnTo>
                  <a:lnTo>
                    <a:pt x="598" y="66"/>
                  </a:lnTo>
                  <a:lnTo>
                    <a:pt x="594" y="64"/>
                  </a:lnTo>
                  <a:lnTo>
                    <a:pt x="592" y="64"/>
                  </a:lnTo>
                  <a:lnTo>
                    <a:pt x="585" y="64"/>
                  </a:lnTo>
                  <a:lnTo>
                    <a:pt x="581" y="62"/>
                  </a:lnTo>
                  <a:lnTo>
                    <a:pt x="575" y="62"/>
                  </a:lnTo>
                  <a:lnTo>
                    <a:pt x="569" y="59"/>
                  </a:lnTo>
                  <a:lnTo>
                    <a:pt x="563" y="59"/>
                  </a:lnTo>
                  <a:lnTo>
                    <a:pt x="557" y="57"/>
                  </a:lnTo>
                  <a:lnTo>
                    <a:pt x="550" y="57"/>
                  </a:lnTo>
                  <a:lnTo>
                    <a:pt x="542" y="55"/>
                  </a:lnTo>
                  <a:lnTo>
                    <a:pt x="534" y="53"/>
                  </a:lnTo>
                  <a:lnTo>
                    <a:pt x="528" y="53"/>
                  </a:lnTo>
                  <a:lnTo>
                    <a:pt x="519" y="51"/>
                  </a:lnTo>
                  <a:lnTo>
                    <a:pt x="511" y="51"/>
                  </a:lnTo>
                  <a:lnTo>
                    <a:pt x="503" y="49"/>
                  </a:lnTo>
                  <a:lnTo>
                    <a:pt x="495" y="47"/>
                  </a:lnTo>
                  <a:lnTo>
                    <a:pt x="486" y="47"/>
                  </a:lnTo>
                  <a:lnTo>
                    <a:pt x="478" y="45"/>
                  </a:lnTo>
                  <a:lnTo>
                    <a:pt x="468" y="43"/>
                  </a:lnTo>
                  <a:lnTo>
                    <a:pt x="460" y="43"/>
                  </a:lnTo>
                  <a:lnTo>
                    <a:pt x="451" y="41"/>
                  </a:lnTo>
                  <a:lnTo>
                    <a:pt x="441" y="41"/>
                  </a:lnTo>
                  <a:lnTo>
                    <a:pt x="433" y="39"/>
                  </a:lnTo>
                  <a:lnTo>
                    <a:pt x="425" y="37"/>
                  </a:lnTo>
                  <a:lnTo>
                    <a:pt x="414" y="37"/>
                  </a:lnTo>
                  <a:lnTo>
                    <a:pt x="406" y="35"/>
                  </a:lnTo>
                  <a:lnTo>
                    <a:pt x="396" y="33"/>
                  </a:lnTo>
                  <a:lnTo>
                    <a:pt x="387" y="33"/>
                  </a:lnTo>
                  <a:lnTo>
                    <a:pt x="377" y="31"/>
                  </a:lnTo>
                  <a:lnTo>
                    <a:pt x="369" y="28"/>
                  </a:lnTo>
                  <a:lnTo>
                    <a:pt x="359" y="28"/>
                  </a:lnTo>
                  <a:lnTo>
                    <a:pt x="350" y="26"/>
                  </a:lnTo>
                  <a:lnTo>
                    <a:pt x="342" y="24"/>
                  </a:lnTo>
                  <a:lnTo>
                    <a:pt x="334" y="24"/>
                  </a:lnTo>
                  <a:lnTo>
                    <a:pt x="324" y="22"/>
                  </a:lnTo>
                  <a:lnTo>
                    <a:pt x="315" y="22"/>
                  </a:lnTo>
                  <a:lnTo>
                    <a:pt x="307" y="20"/>
                  </a:lnTo>
                  <a:lnTo>
                    <a:pt x="301" y="18"/>
                  </a:lnTo>
                  <a:lnTo>
                    <a:pt x="293" y="18"/>
                  </a:lnTo>
                  <a:lnTo>
                    <a:pt x="284" y="16"/>
                  </a:lnTo>
                  <a:lnTo>
                    <a:pt x="278" y="16"/>
                  </a:lnTo>
                  <a:lnTo>
                    <a:pt x="272" y="16"/>
                  </a:lnTo>
                  <a:lnTo>
                    <a:pt x="264" y="14"/>
                  </a:lnTo>
                  <a:lnTo>
                    <a:pt x="258" y="14"/>
                  </a:lnTo>
                  <a:lnTo>
                    <a:pt x="251" y="12"/>
                  </a:lnTo>
                  <a:lnTo>
                    <a:pt x="245" y="12"/>
                  </a:lnTo>
                  <a:lnTo>
                    <a:pt x="239" y="10"/>
                  </a:lnTo>
                  <a:lnTo>
                    <a:pt x="235" y="10"/>
                  </a:lnTo>
                  <a:lnTo>
                    <a:pt x="231" y="10"/>
                  </a:lnTo>
                  <a:lnTo>
                    <a:pt x="227" y="10"/>
                  </a:lnTo>
                  <a:lnTo>
                    <a:pt x="222" y="8"/>
                  </a:lnTo>
                  <a:lnTo>
                    <a:pt x="220" y="8"/>
                  </a:lnTo>
                  <a:lnTo>
                    <a:pt x="216" y="8"/>
                  </a:lnTo>
                  <a:lnTo>
                    <a:pt x="212" y="8"/>
                  </a:lnTo>
                  <a:lnTo>
                    <a:pt x="210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18"/>
            <p:cNvSpPr>
              <a:spLocks/>
            </p:cNvSpPr>
            <p:nvPr/>
          </p:nvSpPr>
          <p:spPr bwMode="auto">
            <a:xfrm>
              <a:off x="6778" y="1402"/>
              <a:ext cx="378" cy="219"/>
            </a:xfrm>
            <a:custGeom>
              <a:avLst/>
              <a:gdLst>
                <a:gd name="T0" fmla="*/ 19 w 378"/>
                <a:gd name="T1" fmla="*/ 0 h 219"/>
                <a:gd name="T2" fmla="*/ 41 w 378"/>
                <a:gd name="T3" fmla="*/ 91 h 219"/>
                <a:gd name="T4" fmla="*/ 0 w 378"/>
                <a:gd name="T5" fmla="*/ 208 h 219"/>
                <a:gd name="T6" fmla="*/ 378 w 378"/>
                <a:gd name="T7" fmla="*/ 219 h 219"/>
                <a:gd name="T8" fmla="*/ 369 w 378"/>
                <a:gd name="T9" fmla="*/ 41 h 219"/>
                <a:gd name="T10" fmla="*/ 223 w 378"/>
                <a:gd name="T11" fmla="*/ 22 h 219"/>
                <a:gd name="T12" fmla="*/ 19 w 378"/>
                <a:gd name="T13" fmla="*/ 0 h 219"/>
                <a:gd name="T14" fmla="*/ 19 w 378"/>
                <a:gd name="T15" fmla="*/ 0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8"/>
                <a:gd name="T25" fmla="*/ 0 h 219"/>
                <a:gd name="T26" fmla="*/ 378 w 378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8" h="219">
                  <a:moveTo>
                    <a:pt x="19" y="0"/>
                  </a:moveTo>
                  <a:lnTo>
                    <a:pt x="41" y="91"/>
                  </a:lnTo>
                  <a:lnTo>
                    <a:pt x="0" y="208"/>
                  </a:lnTo>
                  <a:lnTo>
                    <a:pt x="378" y="219"/>
                  </a:lnTo>
                  <a:lnTo>
                    <a:pt x="369" y="41"/>
                  </a:lnTo>
                  <a:lnTo>
                    <a:pt x="223" y="2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19"/>
            <p:cNvSpPr>
              <a:spLocks/>
            </p:cNvSpPr>
            <p:nvPr/>
          </p:nvSpPr>
          <p:spPr bwMode="auto">
            <a:xfrm>
              <a:off x="5667" y="1449"/>
              <a:ext cx="402" cy="359"/>
            </a:xfrm>
            <a:custGeom>
              <a:avLst/>
              <a:gdLst>
                <a:gd name="T0" fmla="*/ 268 w 402"/>
                <a:gd name="T1" fmla="*/ 0 h 359"/>
                <a:gd name="T2" fmla="*/ 80 w 402"/>
                <a:gd name="T3" fmla="*/ 81 h 359"/>
                <a:gd name="T4" fmla="*/ 0 w 402"/>
                <a:gd name="T5" fmla="*/ 130 h 359"/>
                <a:gd name="T6" fmla="*/ 39 w 402"/>
                <a:gd name="T7" fmla="*/ 359 h 359"/>
                <a:gd name="T8" fmla="*/ 260 w 402"/>
                <a:gd name="T9" fmla="*/ 279 h 359"/>
                <a:gd name="T10" fmla="*/ 402 w 402"/>
                <a:gd name="T11" fmla="*/ 225 h 359"/>
                <a:gd name="T12" fmla="*/ 268 w 402"/>
                <a:gd name="T13" fmla="*/ 0 h 359"/>
                <a:gd name="T14" fmla="*/ 268 w 402"/>
                <a:gd name="T15" fmla="*/ 0 h 3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2"/>
                <a:gd name="T25" fmla="*/ 0 h 359"/>
                <a:gd name="T26" fmla="*/ 402 w 402"/>
                <a:gd name="T27" fmla="*/ 359 h 3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2" h="359">
                  <a:moveTo>
                    <a:pt x="268" y="0"/>
                  </a:moveTo>
                  <a:lnTo>
                    <a:pt x="80" y="81"/>
                  </a:lnTo>
                  <a:lnTo>
                    <a:pt x="0" y="130"/>
                  </a:lnTo>
                  <a:lnTo>
                    <a:pt x="39" y="359"/>
                  </a:lnTo>
                  <a:lnTo>
                    <a:pt x="260" y="279"/>
                  </a:lnTo>
                  <a:lnTo>
                    <a:pt x="402" y="225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20"/>
            <p:cNvSpPr>
              <a:spLocks/>
            </p:cNvSpPr>
            <p:nvPr/>
          </p:nvSpPr>
          <p:spPr bwMode="auto">
            <a:xfrm>
              <a:off x="5906" y="1135"/>
              <a:ext cx="528" cy="752"/>
            </a:xfrm>
            <a:custGeom>
              <a:avLst/>
              <a:gdLst>
                <a:gd name="T0" fmla="*/ 487 w 528"/>
                <a:gd name="T1" fmla="*/ 444 h 752"/>
                <a:gd name="T2" fmla="*/ 462 w 528"/>
                <a:gd name="T3" fmla="*/ 475 h 752"/>
                <a:gd name="T4" fmla="*/ 439 w 528"/>
                <a:gd name="T5" fmla="*/ 506 h 752"/>
                <a:gd name="T6" fmla="*/ 419 w 528"/>
                <a:gd name="T7" fmla="*/ 531 h 752"/>
                <a:gd name="T8" fmla="*/ 396 w 528"/>
                <a:gd name="T9" fmla="*/ 566 h 752"/>
                <a:gd name="T10" fmla="*/ 373 w 528"/>
                <a:gd name="T11" fmla="*/ 601 h 752"/>
                <a:gd name="T12" fmla="*/ 355 w 528"/>
                <a:gd name="T13" fmla="*/ 630 h 752"/>
                <a:gd name="T14" fmla="*/ 334 w 528"/>
                <a:gd name="T15" fmla="*/ 657 h 752"/>
                <a:gd name="T16" fmla="*/ 301 w 528"/>
                <a:gd name="T17" fmla="*/ 698 h 752"/>
                <a:gd name="T18" fmla="*/ 276 w 528"/>
                <a:gd name="T19" fmla="*/ 702 h 752"/>
                <a:gd name="T20" fmla="*/ 256 w 528"/>
                <a:gd name="T21" fmla="*/ 671 h 752"/>
                <a:gd name="T22" fmla="*/ 225 w 528"/>
                <a:gd name="T23" fmla="*/ 622 h 752"/>
                <a:gd name="T24" fmla="*/ 190 w 528"/>
                <a:gd name="T25" fmla="*/ 562 h 752"/>
                <a:gd name="T26" fmla="*/ 151 w 528"/>
                <a:gd name="T27" fmla="*/ 496 h 752"/>
                <a:gd name="T28" fmla="*/ 113 w 528"/>
                <a:gd name="T29" fmla="*/ 428 h 752"/>
                <a:gd name="T30" fmla="*/ 76 w 528"/>
                <a:gd name="T31" fmla="*/ 364 h 752"/>
                <a:gd name="T32" fmla="*/ 50 w 528"/>
                <a:gd name="T33" fmla="*/ 308 h 752"/>
                <a:gd name="T34" fmla="*/ 31 w 528"/>
                <a:gd name="T35" fmla="*/ 271 h 752"/>
                <a:gd name="T36" fmla="*/ 29 w 528"/>
                <a:gd name="T37" fmla="*/ 234 h 752"/>
                <a:gd name="T38" fmla="*/ 39 w 528"/>
                <a:gd name="T39" fmla="*/ 205 h 752"/>
                <a:gd name="T40" fmla="*/ 58 w 528"/>
                <a:gd name="T41" fmla="*/ 172 h 752"/>
                <a:gd name="T42" fmla="*/ 78 w 528"/>
                <a:gd name="T43" fmla="*/ 137 h 752"/>
                <a:gd name="T44" fmla="*/ 103 w 528"/>
                <a:gd name="T45" fmla="*/ 104 h 752"/>
                <a:gd name="T46" fmla="*/ 128 w 528"/>
                <a:gd name="T47" fmla="*/ 75 h 752"/>
                <a:gd name="T48" fmla="*/ 153 w 528"/>
                <a:gd name="T49" fmla="*/ 46 h 752"/>
                <a:gd name="T50" fmla="*/ 165 w 528"/>
                <a:gd name="T51" fmla="*/ 21 h 752"/>
                <a:gd name="T52" fmla="*/ 151 w 528"/>
                <a:gd name="T53" fmla="*/ 5 h 752"/>
                <a:gd name="T54" fmla="*/ 128 w 528"/>
                <a:gd name="T55" fmla="*/ 29 h 752"/>
                <a:gd name="T56" fmla="*/ 99 w 528"/>
                <a:gd name="T57" fmla="*/ 69 h 752"/>
                <a:gd name="T58" fmla="*/ 70 w 528"/>
                <a:gd name="T59" fmla="*/ 108 h 752"/>
                <a:gd name="T60" fmla="*/ 47 w 528"/>
                <a:gd name="T61" fmla="*/ 143 h 752"/>
                <a:gd name="T62" fmla="*/ 23 w 528"/>
                <a:gd name="T63" fmla="*/ 178 h 752"/>
                <a:gd name="T64" fmla="*/ 8 w 528"/>
                <a:gd name="T65" fmla="*/ 209 h 752"/>
                <a:gd name="T66" fmla="*/ 2 w 528"/>
                <a:gd name="T67" fmla="*/ 238 h 752"/>
                <a:gd name="T68" fmla="*/ 4 w 528"/>
                <a:gd name="T69" fmla="*/ 269 h 752"/>
                <a:gd name="T70" fmla="*/ 19 w 528"/>
                <a:gd name="T71" fmla="*/ 308 h 752"/>
                <a:gd name="T72" fmla="*/ 33 w 528"/>
                <a:gd name="T73" fmla="*/ 339 h 752"/>
                <a:gd name="T74" fmla="*/ 50 w 528"/>
                <a:gd name="T75" fmla="*/ 368 h 752"/>
                <a:gd name="T76" fmla="*/ 68 w 528"/>
                <a:gd name="T77" fmla="*/ 399 h 752"/>
                <a:gd name="T78" fmla="*/ 85 w 528"/>
                <a:gd name="T79" fmla="*/ 430 h 752"/>
                <a:gd name="T80" fmla="*/ 103 w 528"/>
                <a:gd name="T81" fmla="*/ 461 h 752"/>
                <a:gd name="T82" fmla="*/ 120 w 528"/>
                <a:gd name="T83" fmla="*/ 488 h 752"/>
                <a:gd name="T84" fmla="*/ 136 w 528"/>
                <a:gd name="T85" fmla="*/ 514 h 752"/>
                <a:gd name="T86" fmla="*/ 148 w 528"/>
                <a:gd name="T87" fmla="*/ 541 h 752"/>
                <a:gd name="T88" fmla="*/ 165 w 528"/>
                <a:gd name="T89" fmla="*/ 572 h 752"/>
                <a:gd name="T90" fmla="*/ 186 w 528"/>
                <a:gd name="T91" fmla="*/ 605 h 752"/>
                <a:gd name="T92" fmla="*/ 206 w 528"/>
                <a:gd name="T93" fmla="*/ 642 h 752"/>
                <a:gd name="T94" fmla="*/ 225 w 528"/>
                <a:gd name="T95" fmla="*/ 675 h 752"/>
                <a:gd name="T96" fmla="*/ 243 w 528"/>
                <a:gd name="T97" fmla="*/ 704 h 752"/>
                <a:gd name="T98" fmla="*/ 270 w 528"/>
                <a:gd name="T99" fmla="*/ 739 h 752"/>
                <a:gd name="T100" fmla="*/ 305 w 528"/>
                <a:gd name="T101" fmla="*/ 737 h 752"/>
                <a:gd name="T102" fmla="*/ 336 w 528"/>
                <a:gd name="T103" fmla="*/ 700 h 752"/>
                <a:gd name="T104" fmla="*/ 367 w 528"/>
                <a:gd name="T105" fmla="*/ 655 h 752"/>
                <a:gd name="T106" fmla="*/ 392 w 528"/>
                <a:gd name="T107" fmla="*/ 618 h 752"/>
                <a:gd name="T108" fmla="*/ 408 w 528"/>
                <a:gd name="T109" fmla="*/ 593 h 752"/>
                <a:gd name="T110" fmla="*/ 439 w 528"/>
                <a:gd name="T111" fmla="*/ 554 h 752"/>
                <a:gd name="T112" fmla="*/ 474 w 528"/>
                <a:gd name="T113" fmla="*/ 510 h 752"/>
                <a:gd name="T114" fmla="*/ 505 w 528"/>
                <a:gd name="T115" fmla="*/ 471 h 752"/>
                <a:gd name="T116" fmla="*/ 526 w 528"/>
                <a:gd name="T117" fmla="*/ 436 h 752"/>
                <a:gd name="T118" fmla="*/ 520 w 528"/>
                <a:gd name="T119" fmla="*/ 419 h 7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752"/>
                <a:gd name="T182" fmla="*/ 528 w 528"/>
                <a:gd name="T183" fmla="*/ 752 h 7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752">
                  <a:moveTo>
                    <a:pt x="505" y="426"/>
                  </a:moveTo>
                  <a:lnTo>
                    <a:pt x="505" y="428"/>
                  </a:lnTo>
                  <a:lnTo>
                    <a:pt x="503" y="430"/>
                  </a:lnTo>
                  <a:lnTo>
                    <a:pt x="499" y="432"/>
                  </a:lnTo>
                  <a:lnTo>
                    <a:pt x="493" y="438"/>
                  </a:lnTo>
                  <a:lnTo>
                    <a:pt x="491" y="442"/>
                  </a:lnTo>
                  <a:lnTo>
                    <a:pt x="487" y="444"/>
                  </a:lnTo>
                  <a:lnTo>
                    <a:pt x="485" y="448"/>
                  </a:lnTo>
                  <a:lnTo>
                    <a:pt x="480" y="453"/>
                  </a:lnTo>
                  <a:lnTo>
                    <a:pt x="476" y="457"/>
                  </a:lnTo>
                  <a:lnTo>
                    <a:pt x="474" y="461"/>
                  </a:lnTo>
                  <a:lnTo>
                    <a:pt x="470" y="465"/>
                  </a:lnTo>
                  <a:lnTo>
                    <a:pt x="466" y="471"/>
                  </a:lnTo>
                  <a:lnTo>
                    <a:pt x="462" y="475"/>
                  </a:lnTo>
                  <a:lnTo>
                    <a:pt x="458" y="479"/>
                  </a:lnTo>
                  <a:lnTo>
                    <a:pt x="454" y="483"/>
                  </a:lnTo>
                  <a:lnTo>
                    <a:pt x="452" y="488"/>
                  </a:lnTo>
                  <a:lnTo>
                    <a:pt x="447" y="492"/>
                  </a:lnTo>
                  <a:lnTo>
                    <a:pt x="445" y="496"/>
                  </a:lnTo>
                  <a:lnTo>
                    <a:pt x="441" y="500"/>
                  </a:lnTo>
                  <a:lnTo>
                    <a:pt x="439" y="506"/>
                  </a:lnTo>
                  <a:lnTo>
                    <a:pt x="435" y="508"/>
                  </a:lnTo>
                  <a:lnTo>
                    <a:pt x="431" y="512"/>
                  </a:lnTo>
                  <a:lnTo>
                    <a:pt x="429" y="517"/>
                  </a:lnTo>
                  <a:lnTo>
                    <a:pt x="427" y="519"/>
                  </a:lnTo>
                  <a:lnTo>
                    <a:pt x="423" y="525"/>
                  </a:lnTo>
                  <a:lnTo>
                    <a:pt x="421" y="529"/>
                  </a:lnTo>
                  <a:lnTo>
                    <a:pt x="419" y="531"/>
                  </a:lnTo>
                  <a:lnTo>
                    <a:pt x="417" y="533"/>
                  </a:lnTo>
                  <a:lnTo>
                    <a:pt x="414" y="537"/>
                  </a:lnTo>
                  <a:lnTo>
                    <a:pt x="410" y="543"/>
                  </a:lnTo>
                  <a:lnTo>
                    <a:pt x="408" y="547"/>
                  </a:lnTo>
                  <a:lnTo>
                    <a:pt x="404" y="554"/>
                  </a:lnTo>
                  <a:lnTo>
                    <a:pt x="400" y="560"/>
                  </a:lnTo>
                  <a:lnTo>
                    <a:pt x="396" y="566"/>
                  </a:lnTo>
                  <a:lnTo>
                    <a:pt x="392" y="572"/>
                  </a:lnTo>
                  <a:lnTo>
                    <a:pt x="386" y="581"/>
                  </a:lnTo>
                  <a:lnTo>
                    <a:pt x="384" y="585"/>
                  </a:lnTo>
                  <a:lnTo>
                    <a:pt x="381" y="589"/>
                  </a:lnTo>
                  <a:lnTo>
                    <a:pt x="377" y="593"/>
                  </a:lnTo>
                  <a:lnTo>
                    <a:pt x="375" y="597"/>
                  </a:lnTo>
                  <a:lnTo>
                    <a:pt x="373" y="601"/>
                  </a:lnTo>
                  <a:lnTo>
                    <a:pt x="371" y="603"/>
                  </a:lnTo>
                  <a:lnTo>
                    <a:pt x="367" y="609"/>
                  </a:lnTo>
                  <a:lnTo>
                    <a:pt x="365" y="611"/>
                  </a:lnTo>
                  <a:lnTo>
                    <a:pt x="363" y="616"/>
                  </a:lnTo>
                  <a:lnTo>
                    <a:pt x="361" y="620"/>
                  </a:lnTo>
                  <a:lnTo>
                    <a:pt x="357" y="624"/>
                  </a:lnTo>
                  <a:lnTo>
                    <a:pt x="355" y="630"/>
                  </a:lnTo>
                  <a:lnTo>
                    <a:pt x="351" y="632"/>
                  </a:lnTo>
                  <a:lnTo>
                    <a:pt x="348" y="636"/>
                  </a:lnTo>
                  <a:lnTo>
                    <a:pt x="344" y="640"/>
                  </a:lnTo>
                  <a:lnTo>
                    <a:pt x="342" y="644"/>
                  </a:lnTo>
                  <a:lnTo>
                    <a:pt x="338" y="649"/>
                  </a:lnTo>
                  <a:lnTo>
                    <a:pt x="336" y="653"/>
                  </a:lnTo>
                  <a:lnTo>
                    <a:pt x="334" y="657"/>
                  </a:lnTo>
                  <a:lnTo>
                    <a:pt x="332" y="661"/>
                  </a:lnTo>
                  <a:lnTo>
                    <a:pt x="326" y="667"/>
                  </a:lnTo>
                  <a:lnTo>
                    <a:pt x="320" y="675"/>
                  </a:lnTo>
                  <a:lnTo>
                    <a:pt x="316" y="682"/>
                  </a:lnTo>
                  <a:lnTo>
                    <a:pt x="311" y="688"/>
                  </a:lnTo>
                  <a:lnTo>
                    <a:pt x="305" y="692"/>
                  </a:lnTo>
                  <a:lnTo>
                    <a:pt x="301" y="698"/>
                  </a:lnTo>
                  <a:lnTo>
                    <a:pt x="297" y="702"/>
                  </a:lnTo>
                  <a:lnTo>
                    <a:pt x="295" y="706"/>
                  </a:lnTo>
                  <a:lnTo>
                    <a:pt x="289" y="711"/>
                  </a:lnTo>
                  <a:lnTo>
                    <a:pt x="285" y="711"/>
                  </a:lnTo>
                  <a:lnTo>
                    <a:pt x="283" y="708"/>
                  </a:lnTo>
                  <a:lnTo>
                    <a:pt x="278" y="704"/>
                  </a:lnTo>
                  <a:lnTo>
                    <a:pt x="276" y="702"/>
                  </a:lnTo>
                  <a:lnTo>
                    <a:pt x="274" y="698"/>
                  </a:lnTo>
                  <a:lnTo>
                    <a:pt x="272" y="696"/>
                  </a:lnTo>
                  <a:lnTo>
                    <a:pt x="270" y="692"/>
                  </a:lnTo>
                  <a:lnTo>
                    <a:pt x="266" y="688"/>
                  </a:lnTo>
                  <a:lnTo>
                    <a:pt x="262" y="682"/>
                  </a:lnTo>
                  <a:lnTo>
                    <a:pt x="260" y="678"/>
                  </a:lnTo>
                  <a:lnTo>
                    <a:pt x="256" y="671"/>
                  </a:lnTo>
                  <a:lnTo>
                    <a:pt x="252" y="665"/>
                  </a:lnTo>
                  <a:lnTo>
                    <a:pt x="247" y="659"/>
                  </a:lnTo>
                  <a:lnTo>
                    <a:pt x="243" y="653"/>
                  </a:lnTo>
                  <a:lnTo>
                    <a:pt x="239" y="647"/>
                  </a:lnTo>
                  <a:lnTo>
                    <a:pt x="235" y="638"/>
                  </a:lnTo>
                  <a:lnTo>
                    <a:pt x="231" y="630"/>
                  </a:lnTo>
                  <a:lnTo>
                    <a:pt x="225" y="622"/>
                  </a:lnTo>
                  <a:lnTo>
                    <a:pt x="221" y="614"/>
                  </a:lnTo>
                  <a:lnTo>
                    <a:pt x="217" y="605"/>
                  </a:lnTo>
                  <a:lnTo>
                    <a:pt x="210" y="597"/>
                  </a:lnTo>
                  <a:lnTo>
                    <a:pt x="206" y="589"/>
                  </a:lnTo>
                  <a:lnTo>
                    <a:pt x="200" y="581"/>
                  </a:lnTo>
                  <a:lnTo>
                    <a:pt x="196" y="570"/>
                  </a:lnTo>
                  <a:lnTo>
                    <a:pt x="190" y="562"/>
                  </a:lnTo>
                  <a:lnTo>
                    <a:pt x="184" y="552"/>
                  </a:lnTo>
                  <a:lnTo>
                    <a:pt x="179" y="543"/>
                  </a:lnTo>
                  <a:lnTo>
                    <a:pt x="173" y="533"/>
                  </a:lnTo>
                  <a:lnTo>
                    <a:pt x="167" y="525"/>
                  </a:lnTo>
                  <a:lnTo>
                    <a:pt x="163" y="514"/>
                  </a:lnTo>
                  <a:lnTo>
                    <a:pt x="157" y="506"/>
                  </a:lnTo>
                  <a:lnTo>
                    <a:pt x="151" y="496"/>
                  </a:lnTo>
                  <a:lnTo>
                    <a:pt x="144" y="486"/>
                  </a:lnTo>
                  <a:lnTo>
                    <a:pt x="140" y="475"/>
                  </a:lnTo>
                  <a:lnTo>
                    <a:pt x="134" y="465"/>
                  </a:lnTo>
                  <a:lnTo>
                    <a:pt x="128" y="455"/>
                  </a:lnTo>
                  <a:lnTo>
                    <a:pt x="124" y="446"/>
                  </a:lnTo>
                  <a:lnTo>
                    <a:pt x="118" y="436"/>
                  </a:lnTo>
                  <a:lnTo>
                    <a:pt x="113" y="428"/>
                  </a:lnTo>
                  <a:lnTo>
                    <a:pt x="107" y="417"/>
                  </a:lnTo>
                  <a:lnTo>
                    <a:pt x="101" y="407"/>
                  </a:lnTo>
                  <a:lnTo>
                    <a:pt x="97" y="399"/>
                  </a:lnTo>
                  <a:lnTo>
                    <a:pt x="91" y="389"/>
                  </a:lnTo>
                  <a:lnTo>
                    <a:pt x="87" y="380"/>
                  </a:lnTo>
                  <a:lnTo>
                    <a:pt x="80" y="372"/>
                  </a:lnTo>
                  <a:lnTo>
                    <a:pt x="76" y="364"/>
                  </a:lnTo>
                  <a:lnTo>
                    <a:pt x="72" y="356"/>
                  </a:lnTo>
                  <a:lnTo>
                    <a:pt x="68" y="345"/>
                  </a:lnTo>
                  <a:lnTo>
                    <a:pt x="64" y="339"/>
                  </a:lnTo>
                  <a:lnTo>
                    <a:pt x="60" y="331"/>
                  </a:lnTo>
                  <a:lnTo>
                    <a:pt x="58" y="322"/>
                  </a:lnTo>
                  <a:lnTo>
                    <a:pt x="54" y="316"/>
                  </a:lnTo>
                  <a:lnTo>
                    <a:pt x="50" y="308"/>
                  </a:lnTo>
                  <a:lnTo>
                    <a:pt x="45" y="302"/>
                  </a:lnTo>
                  <a:lnTo>
                    <a:pt x="43" y="296"/>
                  </a:lnTo>
                  <a:lnTo>
                    <a:pt x="39" y="289"/>
                  </a:lnTo>
                  <a:lnTo>
                    <a:pt x="37" y="283"/>
                  </a:lnTo>
                  <a:lnTo>
                    <a:pt x="35" y="279"/>
                  </a:lnTo>
                  <a:lnTo>
                    <a:pt x="33" y="275"/>
                  </a:lnTo>
                  <a:lnTo>
                    <a:pt x="31" y="271"/>
                  </a:lnTo>
                  <a:lnTo>
                    <a:pt x="29" y="267"/>
                  </a:lnTo>
                  <a:lnTo>
                    <a:pt x="29" y="263"/>
                  </a:lnTo>
                  <a:lnTo>
                    <a:pt x="29" y="261"/>
                  </a:lnTo>
                  <a:lnTo>
                    <a:pt x="27" y="254"/>
                  </a:lnTo>
                  <a:lnTo>
                    <a:pt x="27" y="248"/>
                  </a:lnTo>
                  <a:lnTo>
                    <a:pt x="27" y="242"/>
                  </a:lnTo>
                  <a:lnTo>
                    <a:pt x="29" y="234"/>
                  </a:lnTo>
                  <a:lnTo>
                    <a:pt x="29" y="230"/>
                  </a:lnTo>
                  <a:lnTo>
                    <a:pt x="31" y="225"/>
                  </a:lnTo>
                  <a:lnTo>
                    <a:pt x="31" y="221"/>
                  </a:lnTo>
                  <a:lnTo>
                    <a:pt x="33" y="217"/>
                  </a:lnTo>
                  <a:lnTo>
                    <a:pt x="35" y="213"/>
                  </a:lnTo>
                  <a:lnTo>
                    <a:pt x="37" y="209"/>
                  </a:lnTo>
                  <a:lnTo>
                    <a:pt x="39" y="205"/>
                  </a:lnTo>
                  <a:lnTo>
                    <a:pt x="41" y="201"/>
                  </a:lnTo>
                  <a:lnTo>
                    <a:pt x="43" y="194"/>
                  </a:lnTo>
                  <a:lnTo>
                    <a:pt x="45" y="190"/>
                  </a:lnTo>
                  <a:lnTo>
                    <a:pt x="47" y="184"/>
                  </a:lnTo>
                  <a:lnTo>
                    <a:pt x="52" y="180"/>
                  </a:lnTo>
                  <a:lnTo>
                    <a:pt x="54" y="176"/>
                  </a:lnTo>
                  <a:lnTo>
                    <a:pt x="58" y="172"/>
                  </a:lnTo>
                  <a:lnTo>
                    <a:pt x="60" y="166"/>
                  </a:lnTo>
                  <a:lnTo>
                    <a:pt x="64" y="161"/>
                  </a:lnTo>
                  <a:lnTo>
                    <a:pt x="66" y="157"/>
                  </a:lnTo>
                  <a:lnTo>
                    <a:pt x="70" y="151"/>
                  </a:lnTo>
                  <a:lnTo>
                    <a:pt x="72" y="147"/>
                  </a:lnTo>
                  <a:lnTo>
                    <a:pt x="76" y="143"/>
                  </a:lnTo>
                  <a:lnTo>
                    <a:pt x="78" y="137"/>
                  </a:lnTo>
                  <a:lnTo>
                    <a:pt x="83" y="133"/>
                  </a:lnTo>
                  <a:lnTo>
                    <a:pt x="87" y="128"/>
                  </a:lnTo>
                  <a:lnTo>
                    <a:pt x="91" y="124"/>
                  </a:lnTo>
                  <a:lnTo>
                    <a:pt x="93" y="118"/>
                  </a:lnTo>
                  <a:lnTo>
                    <a:pt x="97" y="114"/>
                  </a:lnTo>
                  <a:lnTo>
                    <a:pt x="99" y="108"/>
                  </a:lnTo>
                  <a:lnTo>
                    <a:pt x="103" y="104"/>
                  </a:lnTo>
                  <a:lnTo>
                    <a:pt x="107" y="100"/>
                  </a:lnTo>
                  <a:lnTo>
                    <a:pt x="109" y="95"/>
                  </a:lnTo>
                  <a:lnTo>
                    <a:pt x="113" y="91"/>
                  </a:lnTo>
                  <a:lnTo>
                    <a:pt x="118" y="87"/>
                  </a:lnTo>
                  <a:lnTo>
                    <a:pt x="120" y="83"/>
                  </a:lnTo>
                  <a:lnTo>
                    <a:pt x="124" y="79"/>
                  </a:lnTo>
                  <a:lnTo>
                    <a:pt x="128" y="75"/>
                  </a:lnTo>
                  <a:lnTo>
                    <a:pt x="130" y="71"/>
                  </a:lnTo>
                  <a:lnTo>
                    <a:pt x="134" y="67"/>
                  </a:lnTo>
                  <a:lnTo>
                    <a:pt x="136" y="64"/>
                  </a:lnTo>
                  <a:lnTo>
                    <a:pt x="140" y="60"/>
                  </a:lnTo>
                  <a:lnTo>
                    <a:pt x="142" y="58"/>
                  </a:lnTo>
                  <a:lnTo>
                    <a:pt x="146" y="50"/>
                  </a:lnTo>
                  <a:lnTo>
                    <a:pt x="153" y="46"/>
                  </a:lnTo>
                  <a:lnTo>
                    <a:pt x="155" y="40"/>
                  </a:lnTo>
                  <a:lnTo>
                    <a:pt x="159" y="38"/>
                  </a:lnTo>
                  <a:lnTo>
                    <a:pt x="165" y="31"/>
                  </a:lnTo>
                  <a:lnTo>
                    <a:pt x="167" y="29"/>
                  </a:lnTo>
                  <a:lnTo>
                    <a:pt x="167" y="27"/>
                  </a:lnTo>
                  <a:lnTo>
                    <a:pt x="167" y="25"/>
                  </a:lnTo>
                  <a:lnTo>
                    <a:pt x="165" y="21"/>
                  </a:lnTo>
                  <a:lnTo>
                    <a:pt x="165" y="15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61" y="3"/>
                  </a:lnTo>
                  <a:lnTo>
                    <a:pt x="159" y="0"/>
                  </a:lnTo>
                  <a:lnTo>
                    <a:pt x="155" y="0"/>
                  </a:lnTo>
                  <a:lnTo>
                    <a:pt x="151" y="5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2" y="13"/>
                  </a:lnTo>
                  <a:lnTo>
                    <a:pt x="140" y="17"/>
                  </a:lnTo>
                  <a:lnTo>
                    <a:pt x="136" y="19"/>
                  </a:lnTo>
                  <a:lnTo>
                    <a:pt x="132" y="23"/>
                  </a:lnTo>
                  <a:lnTo>
                    <a:pt x="128" y="29"/>
                  </a:lnTo>
                  <a:lnTo>
                    <a:pt x="126" y="33"/>
                  </a:lnTo>
                  <a:lnTo>
                    <a:pt x="120" y="40"/>
                  </a:lnTo>
                  <a:lnTo>
                    <a:pt x="115" y="44"/>
                  </a:lnTo>
                  <a:lnTo>
                    <a:pt x="111" y="50"/>
                  </a:lnTo>
                  <a:lnTo>
                    <a:pt x="107" y="56"/>
                  </a:lnTo>
                  <a:lnTo>
                    <a:pt x="103" y="62"/>
                  </a:lnTo>
                  <a:lnTo>
                    <a:pt x="99" y="69"/>
                  </a:lnTo>
                  <a:lnTo>
                    <a:pt x="95" y="73"/>
                  </a:lnTo>
                  <a:lnTo>
                    <a:pt x="91" y="79"/>
                  </a:lnTo>
                  <a:lnTo>
                    <a:pt x="85" y="85"/>
                  </a:lnTo>
                  <a:lnTo>
                    <a:pt x="80" y="91"/>
                  </a:lnTo>
                  <a:lnTo>
                    <a:pt x="76" y="97"/>
                  </a:lnTo>
                  <a:lnTo>
                    <a:pt x="72" y="104"/>
                  </a:lnTo>
                  <a:lnTo>
                    <a:pt x="70" y="108"/>
                  </a:lnTo>
                  <a:lnTo>
                    <a:pt x="64" y="114"/>
                  </a:lnTo>
                  <a:lnTo>
                    <a:pt x="62" y="120"/>
                  </a:lnTo>
                  <a:lnTo>
                    <a:pt x="58" y="124"/>
                  </a:lnTo>
                  <a:lnTo>
                    <a:pt x="54" y="128"/>
                  </a:lnTo>
                  <a:lnTo>
                    <a:pt x="52" y="135"/>
                  </a:lnTo>
                  <a:lnTo>
                    <a:pt x="50" y="139"/>
                  </a:lnTo>
                  <a:lnTo>
                    <a:pt x="47" y="143"/>
                  </a:lnTo>
                  <a:lnTo>
                    <a:pt x="41" y="149"/>
                  </a:lnTo>
                  <a:lnTo>
                    <a:pt x="37" y="155"/>
                  </a:lnTo>
                  <a:lnTo>
                    <a:pt x="33" y="159"/>
                  </a:lnTo>
                  <a:lnTo>
                    <a:pt x="31" y="164"/>
                  </a:lnTo>
                  <a:lnTo>
                    <a:pt x="29" y="166"/>
                  </a:lnTo>
                  <a:lnTo>
                    <a:pt x="27" y="172"/>
                  </a:lnTo>
                  <a:lnTo>
                    <a:pt x="23" y="178"/>
                  </a:lnTo>
                  <a:lnTo>
                    <a:pt x="19" y="184"/>
                  </a:lnTo>
                  <a:lnTo>
                    <a:pt x="17" y="188"/>
                  </a:lnTo>
                  <a:lnTo>
                    <a:pt x="14" y="192"/>
                  </a:lnTo>
                  <a:lnTo>
                    <a:pt x="12" y="197"/>
                  </a:lnTo>
                  <a:lnTo>
                    <a:pt x="12" y="201"/>
                  </a:lnTo>
                  <a:lnTo>
                    <a:pt x="10" y="205"/>
                  </a:lnTo>
                  <a:lnTo>
                    <a:pt x="8" y="209"/>
                  </a:lnTo>
                  <a:lnTo>
                    <a:pt x="6" y="213"/>
                  </a:lnTo>
                  <a:lnTo>
                    <a:pt x="6" y="217"/>
                  </a:lnTo>
                  <a:lnTo>
                    <a:pt x="4" y="221"/>
                  </a:lnTo>
                  <a:lnTo>
                    <a:pt x="2" y="225"/>
                  </a:lnTo>
                  <a:lnTo>
                    <a:pt x="2" y="230"/>
                  </a:lnTo>
                  <a:lnTo>
                    <a:pt x="2" y="234"/>
                  </a:lnTo>
                  <a:lnTo>
                    <a:pt x="2" y="238"/>
                  </a:lnTo>
                  <a:lnTo>
                    <a:pt x="0" y="242"/>
                  </a:lnTo>
                  <a:lnTo>
                    <a:pt x="0" y="246"/>
                  </a:lnTo>
                  <a:lnTo>
                    <a:pt x="2" y="252"/>
                  </a:lnTo>
                  <a:lnTo>
                    <a:pt x="2" y="256"/>
                  </a:lnTo>
                  <a:lnTo>
                    <a:pt x="2" y="261"/>
                  </a:lnTo>
                  <a:lnTo>
                    <a:pt x="2" y="265"/>
                  </a:lnTo>
                  <a:lnTo>
                    <a:pt x="4" y="269"/>
                  </a:lnTo>
                  <a:lnTo>
                    <a:pt x="4" y="273"/>
                  </a:lnTo>
                  <a:lnTo>
                    <a:pt x="6" y="279"/>
                  </a:lnTo>
                  <a:lnTo>
                    <a:pt x="8" y="283"/>
                  </a:lnTo>
                  <a:lnTo>
                    <a:pt x="10" y="289"/>
                  </a:lnTo>
                  <a:lnTo>
                    <a:pt x="12" y="296"/>
                  </a:lnTo>
                  <a:lnTo>
                    <a:pt x="14" y="302"/>
                  </a:lnTo>
                  <a:lnTo>
                    <a:pt x="19" y="308"/>
                  </a:lnTo>
                  <a:lnTo>
                    <a:pt x="23" y="316"/>
                  </a:lnTo>
                  <a:lnTo>
                    <a:pt x="23" y="320"/>
                  </a:lnTo>
                  <a:lnTo>
                    <a:pt x="25" y="322"/>
                  </a:lnTo>
                  <a:lnTo>
                    <a:pt x="27" y="327"/>
                  </a:lnTo>
                  <a:lnTo>
                    <a:pt x="29" y="331"/>
                  </a:lnTo>
                  <a:lnTo>
                    <a:pt x="31" y="335"/>
                  </a:lnTo>
                  <a:lnTo>
                    <a:pt x="33" y="339"/>
                  </a:lnTo>
                  <a:lnTo>
                    <a:pt x="35" y="343"/>
                  </a:lnTo>
                  <a:lnTo>
                    <a:pt x="39" y="347"/>
                  </a:lnTo>
                  <a:lnTo>
                    <a:pt x="41" y="351"/>
                  </a:lnTo>
                  <a:lnTo>
                    <a:pt x="43" y="356"/>
                  </a:lnTo>
                  <a:lnTo>
                    <a:pt x="45" y="360"/>
                  </a:lnTo>
                  <a:lnTo>
                    <a:pt x="47" y="364"/>
                  </a:lnTo>
                  <a:lnTo>
                    <a:pt x="50" y="368"/>
                  </a:lnTo>
                  <a:lnTo>
                    <a:pt x="54" y="372"/>
                  </a:lnTo>
                  <a:lnTo>
                    <a:pt x="56" y="376"/>
                  </a:lnTo>
                  <a:lnTo>
                    <a:pt x="58" y="382"/>
                  </a:lnTo>
                  <a:lnTo>
                    <a:pt x="60" y="386"/>
                  </a:lnTo>
                  <a:lnTo>
                    <a:pt x="62" y="391"/>
                  </a:lnTo>
                  <a:lnTo>
                    <a:pt x="64" y="395"/>
                  </a:lnTo>
                  <a:lnTo>
                    <a:pt x="68" y="399"/>
                  </a:lnTo>
                  <a:lnTo>
                    <a:pt x="70" y="403"/>
                  </a:lnTo>
                  <a:lnTo>
                    <a:pt x="72" y="407"/>
                  </a:lnTo>
                  <a:lnTo>
                    <a:pt x="74" y="411"/>
                  </a:lnTo>
                  <a:lnTo>
                    <a:pt x="78" y="417"/>
                  </a:lnTo>
                  <a:lnTo>
                    <a:pt x="80" y="422"/>
                  </a:lnTo>
                  <a:lnTo>
                    <a:pt x="83" y="426"/>
                  </a:lnTo>
                  <a:lnTo>
                    <a:pt x="85" y="430"/>
                  </a:lnTo>
                  <a:lnTo>
                    <a:pt x="89" y="434"/>
                  </a:lnTo>
                  <a:lnTo>
                    <a:pt x="91" y="438"/>
                  </a:lnTo>
                  <a:lnTo>
                    <a:pt x="93" y="442"/>
                  </a:lnTo>
                  <a:lnTo>
                    <a:pt x="95" y="446"/>
                  </a:lnTo>
                  <a:lnTo>
                    <a:pt x="99" y="453"/>
                  </a:lnTo>
                  <a:lnTo>
                    <a:pt x="101" y="457"/>
                  </a:lnTo>
                  <a:lnTo>
                    <a:pt x="103" y="461"/>
                  </a:lnTo>
                  <a:lnTo>
                    <a:pt x="105" y="465"/>
                  </a:lnTo>
                  <a:lnTo>
                    <a:pt x="109" y="469"/>
                  </a:lnTo>
                  <a:lnTo>
                    <a:pt x="111" y="473"/>
                  </a:lnTo>
                  <a:lnTo>
                    <a:pt x="113" y="477"/>
                  </a:lnTo>
                  <a:lnTo>
                    <a:pt x="115" y="481"/>
                  </a:lnTo>
                  <a:lnTo>
                    <a:pt x="118" y="486"/>
                  </a:lnTo>
                  <a:lnTo>
                    <a:pt x="120" y="488"/>
                  </a:lnTo>
                  <a:lnTo>
                    <a:pt x="122" y="492"/>
                  </a:lnTo>
                  <a:lnTo>
                    <a:pt x="124" y="496"/>
                  </a:lnTo>
                  <a:lnTo>
                    <a:pt x="126" y="500"/>
                  </a:lnTo>
                  <a:lnTo>
                    <a:pt x="128" y="504"/>
                  </a:lnTo>
                  <a:lnTo>
                    <a:pt x="130" y="508"/>
                  </a:lnTo>
                  <a:lnTo>
                    <a:pt x="132" y="510"/>
                  </a:lnTo>
                  <a:lnTo>
                    <a:pt x="136" y="514"/>
                  </a:lnTo>
                  <a:lnTo>
                    <a:pt x="136" y="519"/>
                  </a:lnTo>
                  <a:lnTo>
                    <a:pt x="138" y="521"/>
                  </a:lnTo>
                  <a:lnTo>
                    <a:pt x="140" y="525"/>
                  </a:lnTo>
                  <a:lnTo>
                    <a:pt x="142" y="529"/>
                  </a:lnTo>
                  <a:lnTo>
                    <a:pt x="144" y="533"/>
                  </a:lnTo>
                  <a:lnTo>
                    <a:pt x="146" y="537"/>
                  </a:lnTo>
                  <a:lnTo>
                    <a:pt x="148" y="541"/>
                  </a:lnTo>
                  <a:lnTo>
                    <a:pt x="151" y="545"/>
                  </a:lnTo>
                  <a:lnTo>
                    <a:pt x="153" y="550"/>
                  </a:lnTo>
                  <a:lnTo>
                    <a:pt x="155" y="554"/>
                  </a:lnTo>
                  <a:lnTo>
                    <a:pt x="159" y="558"/>
                  </a:lnTo>
                  <a:lnTo>
                    <a:pt x="161" y="564"/>
                  </a:lnTo>
                  <a:lnTo>
                    <a:pt x="163" y="568"/>
                  </a:lnTo>
                  <a:lnTo>
                    <a:pt x="165" y="572"/>
                  </a:lnTo>
                  <a:lnTo>
                    <a:pt x="169" y="578"/>
                  </a:lnTo>
                  <a:lnTo>
                    <a:pt x="171" y="583"/>
                  </a:lnTo>
                  <a:lnTo>
                    <a:pt x="173" y="587"/>
                  </a:lnTo>
                  <a:lnTo>
                    <a:pt x="177" y="593"/>
                  </a:lnTo>
                  <a:lnTo>
                    <a:pt x="179" y="597"/>
                  </a:lnTo>
                  <a:lnTo>
                    <a:pt x="181" y="603"/>
                  </a:lnTo>
                  <a:lnTo>
                    <a:pt x="186" y="605"/>
                  </a:lnTo>
                  <a:lnTo>
                    <a:pt x="188" y="611"/>
                  </a:lnTo>
                  <a:lnTo>
                    <a:pt x="190" y="616"/>
                  </a:lnTo>
                  <a:lnTo>
                    <a:pt x="194" y="622"/>
                  </a:lnTo>
                  <a:lnTo>
                    <a:pt x="196" y="626"/>
                  </a:lnTo>
                  <a:lnTo>
                    <a:pt x="200" y="632"/>
                  </a:lnTo>
                  <a:lnTo>
                    <a:pt x="202" y="636"/>
                  </a:lnTo>
                  <a:lnTo>
                    <a:pt x="206" y="642"/>
                  </a:lnTo>
                  <a:lnTo>
                    <a:pt x="208" y="647"/>
                  </a:lnTo>
                  <a:lnTo>
                    <a:pt x="210" y="651"/>
                  </a:lnTo>
                  <a:lnTo>
                    <a:pt x="214" y="657"/>
                  </a:lnTo>
                  <a:lnTo>
                    <a:pt x="217" y="661"/>
                  </a:lnTo>
                  <a:lnTo>
                    <a:pt x="219" y="665"/>
                  </a:lnTo>
                  <a:lnTo>
                    <a:pt x="223" y="671"/>
                  </a:lnTo>
                  <a:lnTo>
                    <a:pt x="225" y="675"/>
                  </a:lnTo>
                  <a:lnTo>
                    <a:pt x="227" y="680"/>
                  </a:lnTo>
                  <a:lnTo>
                    <a:pt x="231" y="684"/>
                  </a:lnTo>
                  <a:lnTo>
                    <a:pt x="233" y="688"/>
                  </a:lnTo>
                  <a:lnTo>
                    <a:pt x="235" y="692"/>
                  </a:lnTo>
                  <a:lnTo>
                    <a:pt x="239" y="696"/>
                  </a:lnTo>
                  <a:lnTo>
                    <a:pt x="241" y="700"/>
                  </a:lnTo>
                  <a:lnTo>
                    <a:pt x="243" y="704"/>
                  </a:lnTo>
                  <a:lnTo>
                    <a:pt x="245" y="706"/>
                  </a:lnTo>
                  <a:lnTo>
                    <a:pt x="247" y="711"/>
                  </a:lnTo>
                  <a:lnTo>
                    <a:pt x="254" y="719"/>
                  </a:lnTo>
                  <a:lnTo>
                    <a:pt x="258" y="725"/>
                  </a:lnTo>
                  <a:lnTo>
                    <a:pt x="262" y="731"/>
                  </a:lnTo>
                  <a:lnTo>
                    <a:pt x="266" y="735"/>
                  </a:lnTo>
                  <a:lnTo>
                    <a:pt x="270" y="739"/>
                  </a:lnTo>
                  <a:lnTo>
                    <a:pt x="274" y="744"/>
                  </a:lnTo>
                  <a:lnTo>
                    <a:pt x="283" y="750"/>
                  </a:lnTo>
                  <a:lnTo>
                    <a:pt x="289" y="752"/>
                  </a:lnTo>
                  <a:lnTo>
                    <a:pt x="293" y="750"/>
                  </a:lnTo>
                  <a:lnTo>
                    <a:pt x="299" y="744"/>
                  </a:lnTo>
                  <a:lnTo>
                    <a:pt x="303" y="739"/>
                  </a:lnTo>
                  <a:lnTo>
                    <a:pt x="305" y="737"/>
                  </a:lnTo>
                  <a:lnTo>
                    <a:pt x="309" y="733"/>
                  </a:lnTo>
                  <a:lnTo>
                    <a:pt x="313" y="729"/>
                  </a:lnTo>
                  <a:lnTo>
                    <a:pt x="318" y="723"/>
                  </a:lnTo>
                  <a:lnTo>
                    <a:pt x="322" y="717"/>
                  </a:lnTo>
                  <a:lnTo>
                    <a:pt x="328" y="711"/>
                  </a:lnTo>
                  <a:lnTo>
                    <a:pt x="332" y="706"/>
                  </a:lnTo>
                  <a:lnTo>
                    <a:pt x="336" y="700"/>
                  </a:lnTo>
                  <a:lnTo>
                    <a:pt x="340" y="694"/>
                  </a:lnTo>
                  <a:lnTo>
                    <a:pt x="346" y="688"/>
                  </a:lnTo>
                  <a:lnTo>
                    <a:pt x="351" y="682"/>
                  </a:lnTo>
                  <a:lnTo>
                    <a:pt x="355" y="675"/>
                  </a:lnTo>
                  <a:lnTo>
                    <a:pt x="359" y="667"/>
                  </a:lnTo>
                  <a:lnTo>
                    <a:pt x="363" y="661"/>
                  </a:lnTo>
                  <a:lnTo>
                    <a:pt x="367" y="655"/>
                  </a:lnTo>
                  <a:lnTo>
                    <a:pt x="371" y="649"/>
                  </a:lnTo>
                  <a:lnTo>
                    <a:pt x="375" y="642"/>
                  </a:lnTo>
                  <a:lnTo>
                    <a:pt x="379" y="636"/>
                  </a:lnTo>
                  <a:lnTo>
                    <a:pt x="384" y="632"/>
                  </a:lnTo>
                  <a:lnTo>
                    <a:pt x="386" y="626"/>
                  </a:lnTo>
                  <a:lnTo>
                    <a:pt x="390" y="622"/>
                  </a:lnTo>
                  <a:lnTo>
                    <a:pt x="392" y="618"/>
                  </a:lnTo>
                  <a:lnTo>
                    <a:pt x="394" y="614"/>
                  </a:lnTo>
                  <a:lnTo>
                    <a:pt x="398" y="607"/>
                  </a:lnTo>
                  <a:lnTo>
                    <a:pt x="402" y="603"/>
                  </a:lnTo>
                  <a:lnTo>
                    <a:pt x="402" y="601"/>
                  </a:lnTo>
                  <a:lnTo>
                    <a:pt x="404" y="599"/>
                  </a:lnTo>
                  <a:lnTo>
                    <a:pt x="406" y="597"/>
                  </a:lnTo>
                  <a:lnTo>
                    <a:pt x="408" y="593"/>
                  </a:lnTo>
                  <a:lnTo>
                    <a:pt x="412" y="589"/>
                  </a:lnTo>
                  <a:lnTo>
                    <a:pt x="417" y="583"/>
                  </a:lnTo>
                  <a:lnTo>
                    <a:pt x="421" y="578"/>
                  </a:lnTo>
                  <a:lnTo>
                    <a:pt x="425" y="572"/>
                  </a:lnTo>
                  <a:lnTo>
                    <a:pt x="429" y="566"/>
                  </a:lnTo>
                  <a:lnTo>
                    <a:pt x="435" y="560"/>
                  </a:lnTo>
                  <a:lnTo>
                    <a:pt x="439" y="554"/>
                  </a:lnTo>
                  <a:lnTo>
                    <a:pt x="445" y="547"/>
                  </a:lnTo>
                  <a:lnTo>
                    <a:pt x="452" y="539"/>
                  </a:lnTo>
                  <a:lnTo>
                    <a:pt x="456" y="533"/>
                  </a:lnTo>
                  <a:lnTo>
                    <a:pt x="462" y="527"/>
                  </a:lnTo>
                  <a:lnTo>
                    <a:pt x="468" y="519"/>
                  </a:lnTo>
                  <a:lnTo>
                    <a:pt x="470" y="517"/>
                  </a:lnTo>
                  <a:lnTo>
                    <a:pt x="474" y="510"/>
                  </a:lnTo>
                  <a:lnTo>
                    <a:pt x="476" y="508"/>
                  </a:lnTo>
                  <a:lnTo>
                    <a:pt x="480" y="504"/>
                  </a:lnTo>
                  <a:lnTo>
                    <a:pt x="485" y="498"/>
                  </a:lnTo>
                  <a:lnTo>
                    <a:pt x="491" y="490"/>
                  </a:lnTo>
                  <a:lnTo>
                    <a:pt x="495" y="483"/>
                  </a:lnTo>
                  <a:lnTo>
                    <a:pt x="501" y="477"/>
                  </a:lnTo>
                  <a:lnTo>
                    <a:pt x="505" y="471"/>
                  </a:lnTo>
                  <a:lnTo>
                    <a:pt x="509" y="465"/>
                  </a:lnTo>
                  <a:lnTo>
                    <a:pt x="513" y="459"/>
                  </a:lnTo>
                  <a:lnTo>
                    <a:pt x="518" y="453"/>
                  </a:lnTo>
                  <a:lnTo>
                    <a:pt x="520" y="446"/>
                  </a:lnTo>
                  <a:lnTo>
                    <a:pt x="524" y="442"/>
                  </a:lnTo>
                  <a:lnTo>
                    <a:pt x="526" y="438"/>
                  </a:lnTo>
                  <a:lnTo>
                    <a:pt x="526" y="436"/>
                  </a:lnTo>
                  <a:lnTo>
                    <a:pt x="528" y="432"/>
                  </a:lnTo>
                  <a:lnTo>
                    <a:pt x="528" y="426"/>
                  </a:lnTo>
                  <a:lnTo>
                    <a:pt x="528" y="424"/>
                  </a:lnTo>
                  <a:lnTo>
                    <a:pt x="526" y="422"/>
                  </a:lnTo>
                  <a:lnTo>
                    <a:pt x="526" y="419"/>
                  </a:lnTo>
                  <a:lnTo>
                    <a:pt x="520" y="419"/>
                  </a:lnTo>
                  <a:lnTo>
                    <a:pt x="518" y="419"/>
                  </a:lnTo>
                  <a:lnTo>
                    <a:pt x="513" y="422"/>
                  </a:lnTo>
                  <a:lnTo>
                    <a:pt x="509" y="424"/>
                  </a:lnTo>
                  <a:lnTo>
                    <a:pt x="507" y="426"/>
                  </a:lnTo>
                  <a:lnTo>
                    <a:pt x="505" y="4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21"/>
            <p:cNvSpPr>
              <a:spLocks/>
            </p:cNvSpPr>
            <p:nvPr/>
          </p:nvSpPr>
          <p:spPr bwMode="auto">
            <a:xfrm>
              <a:off x="6050" y="1127"/>
              <a:ext cx="708" cy="458"/>
            </a:xfrm>
            <a:custGeom>
              <a:avLst/>
              <a:gdLst>
                <a:gd name="T0" fmla="*/ 322 w 708"/>
                <a:gd name="T1" fmla="*/ 419 h 458"/>
                <a:gd name="T2" fmla="*/ 279 w 708"/>
                <a:gd name="T3" fmla="*/ 405 h 458"/>
                <a:gd name="T4" fmla="*/ 227 w 708"/>
                <a:gd name="T5" fmla="*/ 380 h 458"/>
                <a:gd name="T6" fmla="*/ 172 w 708"/>
                <a:gd name="T7" fmla="*/ 345 h 458"/>
                <a:gd name="T8" fmla="*/ 122 w 708"/>
                <a:gd name="T9" fmla="*/ 291 h 458"/>
                <a:gd name="T10" fmla="*/ 79 w 708"/>
                <a:gd name="T11" fmla="*/ 229 h 458"/>
                <a:gd name="T12" fmla="*/ 52 w 708"/>
                <a:gd name="T13" fmla="*/ 176 h 458"/>
                <a:gd name="T14" fmla="*/ 35 w 708"/>
                <a:gd name="T15" fmla="*/ 130 h 458"/>
                <a:gd name="T16" fmla="*/ 27 w 708"/>
                <a:gd name="T17" fmla="*/ 89 h 458"/>
                <a:gd name="T18" fmla="*/ 31 w 708"/>
                <a:gd name="T19" fmla="*/ 41 h 458"/>
                <a:gd name="T20" fmla="*/ 70 w 708"/>
                <a:gd name="T21" fmla="*/ 29 h 458"/>
                <a:gd name="T22" fmla="*/ 139 w 708"/>
                <a:gd name="T23" fmla="*/ 29 h 458"/>
                <a:gd name="T24" fmla="*/ 227 w 708"/>
                <a:gd name="T25" fmla="*/ 35 h 458"/>
                <a:gd name="T26" fmla="*/ 320 w 708"/>
                <a:gd name="T27" fmla="*/ 44 h 458"/>
                <a:gd name="T28" fmla="*/ 411 w 708"/>
                <a:gd name="T29" fmla="*/ 54 h 458"/>
                <a:gd name="T30" fmla="*/ 485 w 708"/>
                <a:gd name="T31" fmla="*/ 66 h 458"/>
                <a:gd name="T32" fmla="*/ 541 w 708"/>
                <a:gd name="T33" fmla="*/ 75 h 458"/>
                <a:gd name="T34" fmla="*/ 588 w 708"/>
                <a:gd name="T35" fmla="*/ 85 h 458"/>
                <a:gd name="T36" fmla="*/ 640 w 708"/>
                <a:gd name="T37" fmla="*/ 97 h 458"/>
                <a:gd name="T38" fmla="*/ 685 w 708"/>
                <a:gd name="T39" fmla="*/ 130 h 458"/>
                <a:gd name="T40" fmla="*/ 662 w 708"/>
                <a:gd name="T41" fmla="*/ 188 h 458"/>
                <a:gd name="T42" fmla="*/ 631 w 708"/>
                <a:gd name="T43" fmla="*/ 231 h 458"/>
                <a:gd name="T44" fmla="*/ 598 w 708"/>
                <a:gd name="T45" fmla="*/ 273 h 458"/>
                <a:gd name="T46" fmla="*/ 559 w 708"/>
                <a:gd name="T47" fmla="*/ 314 h 458"/>
                <a:gd name="T48" fmla="*/ 503 w 708"/>
                <a:gd name="T49" fmla="*/ 361 h 458"/>
                <a:gd name="T50" fmla="*/ 448 w 708"/>
                <a:gd name="T51" fmla="*/ 397 h 458"/>
                <a:gd name="T52" fmla="*/ 402 w 708"/>
                <a:gd name="T53" fmla="*/ 423 h 458"/>
                <a:gd name="T54" fmla="*/ 411 w 708"/>
                <a:gd name="T55" fmla="*/ 450 h 458"/>
                <a:gd name="T56" fmla="*/ 462 w 708"/>
                <a:gd name="T57" fmla="*/ 419 h 458"/>
                <a:gd name="T58" fmla="*/ 503 w 708"/>
                <a:gd name="T59" fmla="*/ 392 h 458"/>
                <a:gd name="T60" fmla="*/ 543 w 708"/>
                <a:gd name="T61" fmla="*/ 361 h 458"/>
                <a:gd name="T62" fmla="*/ 596 w 708"/>
                <a:gd name="T63" fmla="*/ 318 h 458"/>
                <a:gd name="T64" fmla="*/ 654 w 708"/>
                <a:gd name="T65" fmla="*/ 252 h 458"/>
                <a:gd name="T66" fmla="*/ 693 w 708"/>
                <a:gd name="T67" fmla="*/ 188 h 458"/>
                <a:gd name="T68" fmla="*/ 708 w 708"/>
                <a:gd name="T69" fmla="*/ 132 h 458"/>
                <a:gd name="T70" fmla="*/ 679 w 708"/>
                <a:gd name="T71" fmla="*/ 95 h 458"/>
                <a:gd name="T72" fmla="*/ 625 w 708"/>
                <a:gd name="T73" fmla="*/ 75 h 458"/>
                <a:gd name="T74" fmla="*/ 580 w 708"/>
                <a:gd name="T75" fmla="*/ 62 h 458"/>
                <a:gd name="T76" fmla="*/ 528 w 708"/>
                <a:gd name="T77" fmla="*/ 52 h 458"/>
                <a:gd name="T78" fmla="*/ 475 w 708"/>
                <a:gd name="T79" fmla="*/ 41 h 458"/>
                <a:gd name="T80" fmla="*/ 417 w 708"/>
                <a:gd name="T81" fmla="*/ 33 h 458"/>
                <a:gd name="T82" fmla="*/ 341 w 708"/>
                <a:gd name="T83" fmla="*/ 23 h 458"/>
                <a:gd name="T84" fmla="*/ 250 w 708"/>
                <a:gd name="T85" fmla="*/ 13 h 458"/>
                <a:gd name="T86" fmla="*/ 163 w 708"/>
                <a:gd name="T87" fmla="*/ 4 h 458"/>
                <a:gd name="T88" fmla="*/ 85 w 708"/>
                <a:gd name="T89" fmla="*/ 2 h 458"/>
                <a:gd name="T90" fmla="*/ 33 w 708"/>
                <a:gd name="T91" fmla="*/ 2 h 458"/>
                <a:gd name="T92" fmla="*/ 7 w 708"/>
                <a:gd name="T93" fmla="*/ 23 h 458"/>
                <a:gd name="T94" fmla="*/ 0 w 708"/>
                <a:gd name="T95" fmla="*/ 79 h 458"/>
                <a:gd name="T96" fmla="*/ 7 w 708"/>
                <a:gd name="T97" fmla="*/ 124 h 458"/>
                <a:gd name="T98" fmla="*/ 19 w 708"/>
                <a:gd name="T99" fmla="*/ 169 h 458"/>
                <a:gd name="T100" fmla="*/ 42 w 708"/>
                <a:gd name="T101" fmla="*/ 219 h 458"/>
                <a:gd name="T102" fmla="*/ 68 w 708"/>
                <a:gd name="T103" fmla="*/ 264 h 458"/>
                <a:gd name="T104" fmla="*/ 108 w 708"/>
                <a:gd name="T105" fmla="*/ 316 h 458"/>
                <a:gd name="T106" fmla="*/ 159 w 708"/>
                <a:gd name="T107" fmla="*/ 368 h 458"/>
                <a:gd name="T108" fmla="*/ 215 w 708"/>
                <a:gd name="T109" fmla="*/ 405 h 458"/>
                <a:gd name="T110" fmla="*/ 273 w 708"/>
                <a:gd name="T111" fmla="*/ 432 h 458"/>
                <a:gd name="T112" fmla="*/ 332 w 708"/>
                <a:gd name="T113" fmla="*/ 446 h 458"/>
                <a:gd name="T114" fmla="*/ 369 w 708"/>
                <a:gd name="T115" fmla="*/ 430 h 45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8"/>
                <a:gd name="T175" fmla="*/ 0 h 458"/>
                <a:gd name="T176" fmla="*/ 708 w 708"/>
                <a:gd name="T177" fmla="*/ 458 h 45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8" h="458">
                  <a:moveTo>
                    <a:pt x="369" y="430"/>
                  </a:moveTo>
                  <a:lnTo>
                    <a:pt x="367" y="427"/>
                  </a:lnTo>
                  <a:lnTo>
                    <a:pt x="361" y="427"/>
                  </a:lnTo>
                  <a:lnTo>
                    <a:pt x="357" y="425"/>
                  </a:lnTo>
                  <a:lnTo>
                    <a:pt x="353" y="425"/>
                  </a:lnTo>
                  <a:lnTo>
                    <a:pt x="347" y="425"/>
                  </a:lnTo>
                  <a:lnTo>
                    <a:pt x="341" y="423"/>
                  </a:lnTo>
                  <a:lnTo>
                    <a:pt x="334" y="421"/>
                  </a:lnTo>
                  <a:lnTo>
                    <a:pt x="326" y="419"/>
                  </a:lnTo>
                  <a:lnTo>
                    <a:pt x="322" y="419"/>
                  </a:lnTo>
                  <a:lnTo>
                    <a:pt x="318" y="417"/>
                  </a:lnTo>
                  <a:lnTo>
                    <a:pt x="314" y="417"/>
                  </a:lnTo>
                  <a:lnTo>
                    <a:pt x="312" y="415"/>
                  </a:lnTo>
                  <a:lnTo>
                    <a:pt x="306" y="413"/>
                  </a:lnTo>
                  <a:lnTo>
                    <a:pt x="301" y="413"/>
                  </a:lnTo>
                  <a:lnTo>
                    <a:pt x="297" y="411"/>
                  </a:lnTo>
                  <a:lnTo>
                    <a:pt x="293" y="409"/>
                  </a:lnTo>
                  <a:lnTo>
                    <a:pt x="289" y="407"/>
                  </a:lnTo>
                  <a:lnTo>
                    <a:pt x="283" y="407"/>
                  </a:lnTo>
                  <a:lnTo>
                    <a:pt x="279" y="405"/>
                  </a:lnTo>
                  <a:lnTo>
                    <a:pt x="275" y="403"/>
                  </a:lnTo>
                  <a:lnTo>
                    <a:pt x="268" y="401"/>
                  </a:lnTo>
                  <a:lnTo>
                    <a:pt x="264" y="399"/>
                  </a:lnTo>
                  <a:lnTo>
                    <a:pt x="258" y="397"/>
                  </a:lnTo>
                  <a:lnTo>
                    <a:pt x="254" y="394"/>
                  </a:lnTo>
                  <a:lnTo>
                    <a:pt x="248" y="390"/>
                  </a:lnTo>
                  <a:lnTo>
                    <a:pt x="244" y="388"/>
                  </a:lnTo>
                  <a:lnTo>
                    <a:pt x="237" y="386"/>
                  </a:lnTo>
                  <a:lnTo>
                    <a:pt x="233" y="384"/>
                  </a:lnTo>
                  <a:lnTo>
                    <a:pt x="227" y="380"/>
                  </a:lnTo>
                  <a:lnTo>
                    <a:pt x="221" y="378"/>
                  </a:lnTo>
                  <a:lnTo>
                    <a:pt x="217" y="374"/>
                  </a:lnTo>
                  <a:lnTo>
                    <a:pt x="211" y="372"/>
                  </a:lnTo>
                  <a:lnTo>
                    <a:pt x="204" y="368"/>
                  </a:lnTo>
                  <a:lnTo>
                    <a:pt x="200" y="364"/>
                  </a:lnTo>
                  <a:lnTo>
                    <a:pt x="194" y="359"/>
                  </a:lnTo>
                  <a:lnTo>
                    <a:pt x="190" y="357"/>
                  </a:lnTo>
                  <a:lnTo>
                    <a:pt x="184" y="353"/>
                  </a:lnTo>
                  <a:lnTo>
                    <a:pt x="178" y="347"/>
                  </a:lnTo>
                  <a:lnTo>
                    <a:pt x="172" y="345"/>
                  </a:lnTo>
                  <a:lnTo>
                    <a:pt x="167" y="341"/>
                  </a:lnTo>
                  <a:lnTo>
                    <a:pt x="161" y="335"/>
                  </a:lnTo>
                  <a:lnTo>
                    <a:pt x="157" y="330"/>
                  </a:lnTo>
                  <a:lnTo>
                    <a:pt x="151" y="326"/>
                  </a:lnTo>
                  <a:lnTo>
                    <a:pt x="147" y="320"/>
                  </a:lnTo>
                  <a:lnTo>
                    <a:pt x="141" y="316"/>
                  </a:lnTo>
                  <a:lnTo>
                    <a:pt x="136" y="310"/>
                  </a:lnTo>
                  <a:lnTo>
                    <a:pt x="130" y="304"/>
                  </a:lnTo>
                  <a:lnTo>
                    <a:pt x="126" y="297"/>
                  </a:lnTo>
                  <a:lnTo>
                    <a:pt x="122" y="291"/>
                  </a:lnTo>
                  <a:lnTo>
                    <a:pt x="116" y="285"/>
                  </a:lnTo>
                  <a:lnTo>
                    <a:pt x="112" y="279"/>
                  </a:lnTo>
                  <a:lnTo>
                    <a:pt x="108" y="275"/>
                  </a:lnTo>
                  <a:lnTo>
                    <a:pt x="103" y="266"/>
                  </a:lnTo>
                  <a:lnTo>
                    <a:pt x="99" y="260"/>
                  </a:lnTo>
                  <a:lnTo>
                    <a:pt x="95" y="254"/>
                  </a:lnTo>
                  <a:lnTo>
                    <a:pt x="91" y="248"/>
                  </a:lnTo>
                  <a:lnTo>
                    <a:pt x="87" y="242"/>
                  </a:lnTo>
                  <a:lnTo>
                    <a:pt x="83" y="236"/>
                  </a:lnTo>
                  <a:lnTo>
                    <a:pt x="79" y="229"/>
                  </a:lnTo>
                  <a:lnTo>
                    <a:pt x="77" y="225"/>
                  </a:lnTo>
                  <a:lnTo>
                    <a:pt x="73" y="219"/>
                  </a:lnTo>
                  <a:lnTo>
                    <a:pt x="70" y="213"/>
                  </a:lnTo>
                  <a:lnTo>
                    <a:pt x="66" y="207"/>
                  </a:lnTo>
                  <a:lnTo>
                    <a:pt x="64" y="202"/>
                  </a:lnTo>
                  <a:lnTo>
                    <a:pt x="62" y="196"/>
                  </a:lnTo>
                  <a:lnTo>
                    <a:pt x="60" y="192"/>
                  </a:lnTo>
                  <a:lnTo>
                    <a:pt x="58" y="186"/>
                  </a:lnTo>
                  <a:lnTo>
                    <a:pt x="56" y="182"/>
                  </a:lnTo>
                  <a:lnTo>
                    <a:pt x="52" y="176"/>
                  </a:lnTo>
                  <a:lnTo>
                    <a:pt x="50" y="172"/>
                  </a:lnTo>
                  <a:lnTo>
                    <a:pt x="48" y="165"/>
                  </a:lnTo>
                  <a:lnTo>
                    <a:pt x="46" y="161"/>
                  </a:lnTo>
                  <a:lnTo>
                    <a:pt x="44" y="157"/>
                  </a:lnTo>
                  <a:lnTo>
                    <a:pt x="44" y="151"/>
                  </a:lnTo>
                  <a:lnTo>
                    <a:pt x="42" y="147"/>
                  </a:lnTo>
                  <a:lnTo>
                    <a:pt x="40" y="143"/>
                  </a:lnTo>
                  <a:lnTo>
                    <a:pt x="37" y="139"/>
                  </a:lnTo>
                  <a:lnTo>
                    <a:pt x="37" y="134"/>
                  </a:lnTo>
                  <a:lnTo>
                    <a:pt x="35" y="130"/>
                  </a:lnTo>
                  <a:lnTo>
                    <a:pt x="35" y="126"/>
                  </a:lnTo>
                  <a:lnTo>
                    <a:pt x="33" y="122"/>
                  </a:lnTo>
                  <a:lnTo>
                    <a:pt x="33" y="118"/>
                  </a:lnTo>
                  <a:lnTo>
                    <a:pt x="31" y="114"/>
                  </a:lnTo>
                  <a:lnTo>
                    <a:pt x="31" y="112"/>
                  </a:lnTo>
                  <a:lnTo>
                    <a:pt x="31" y="108"/>
                  </a:lnTo>
                  <a:lnTo>
                    <a:pt x="29" y="103"/>
                  </a:lnTo>
                  <a:lnTo>
                    <a:pt x="29" y="99"/>
                  </a:lnTo>
                  <a:lnTo>
                    <a:pt x="29" y="95"/>
                  </a:lnTo>
                  <a:lnTo>
                    <a:pt x="27" y="89"/>
                  </a:lnTo>
                  <a:lnTo>
                    <a:pt x="27" y="85"/>
                  </a:lnTo>
                  <a:lnTo>
                    <a:pt x="27" y="79"/>
                  </a:lnTo>
                  <a:lnTo>
                    <a:pt x="27" y="72"/>
                  </a:lnTo>
                  <a:lnTo>
                    <a:pt x="27" y="66"/>
                  </a:lnTo>
                  <a:lnTo>
                    <a:pt x="29" y="62"/>
                  </a:lnTo>
                  <a:lnTo>
                    <a:pt x="29" y="58"/>
                  </a:lnTo>
                  <a:lnTo>
                    <a:pt x="29" y="54"/>
                  </a:lnTo>
                  <a:lnTo>
                    <a:pt x="29" y="50"/>
                  </a:lnTo>
                  <a:lnTo>
                    <a:pt x="29" y="48"/>
                  </a:lnTo>
                  <a:lnTo>
                    <a:pt x="31" y="41"/>
                  </a:lnTo>
                  <a:lnTo>
                    <a:pt x="33" y="37"/>
                  </a:lnTo>
                  <a:lnTo>
                    <a:pt x="33" y="35"/>
                  </a:lnTo>
                  <a:lnTo>
                    <a:pt x="37" y="33"/>
                  </a:lnTo>
                  <a:lnTo>
                    <a:pt x="42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6" y="29"/>
                  </a:lnTo>
                  <a:lnTo>
                    <a:pt x="60" y="29"/>
                  </a:lnTo>
                  <a:lnTo>
                    <a:pt x="66" y="29"/>
                  </a:lnTo>
                  <a:lnTo>
                    <a:pt x="70" y="29"/>
                  </a:lnTo>
                  <a:lnTo>
                    <a:pt x="77" y="29"/>
                  </a:lnTo>
                  <a:lnTo>
                    <a:pt x="83" y="29"/>
                  </a:lnTo>
                  <a:lnTo>
                    <a:pt x="89" y="29"/>
                  </a:lnTo>
                  <a:lnTo>
                    <a:pt x="95" y="29"/>
                  </a:lnTo>
                  <a:lnTo>
                    <a:pt x="101" y="29"/>
                  </a:lnTo>
                  <a:lnTo>
                    <a:pt x="108" y="29"/>
                  </a:lnTo>
                  <a:lnTo>
                    <a:pt x="116" y="29"/>
                  </a:lnTo>
                  <a:lnTo>
                    <a:pt x="122" y="29"/>
                  </a:lnTo>
                  <a:lnTo>
                    <a:pt x="130" y="29"/>
                  </a:lnTo>
                  <a:lnTo>
                    <a:pt x="139" y="29"/>
                  </a:lnTo>
                  <a:lnTo>
                    <a:pt x="147" y="31"/>
                  </a:lnTo>
                  <a:lnTo>
                    <a:pt x="155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0" y="33"/>
                  </a:lnTo>
                  <a:lnTo>
                    <a:pt x="198" y="33"/>
                  </a:lnTo>
                  <a:lnTo>
                    <a:pt x="209" y="33"/>
                  </a:lnTo>
                  <a:lnTo>
                    <a:pt x="219" y="35"/>
                  </a:lnTo>
                  <a:lnTo>
                    <a:pt x="227" y="35"/>
                  </a:lnTo>
                  <a:lnTo>
                    <a:pt x="235" y="35"/>
                  </a:lnTo>
                  <a:lnTo>
                    <a:pt x="246" y="37"/>
                  </a:lnTo>
                  <a:lnTo>
                    <a:pt x="254" y="37"/>
                  </a:lnTo>
                  <a:lnTo>
                    <a:pt x="264" y="37"/>
                  </a:lnTo>
                  <a:lnTo>
                    <a:pt x="275" y="39"/>
                  </a:lnTo>
                  <a:lnTo>
                    <a:pt x="283" y="39"/>
                  </a:lnTo>
                  <a:lnTo>
                    <a:pt x="293" y="41"/>
                  </a:lnTo>
                  <a:lnTo>
                    <a:pt x="301" y="41"/>
                  </a:lnTo>
                  <a:lnTo>
                    <a:pt x="312" y="44"/>
                  </a:lnTo>
                  <a:lnTo>
                    <a:pt x="320" y="44"/>
                  </a:lnTo>
                  <a:lnTo>
                    <a:pt x="330" y="46"/>
                  </a:lnTo>
                  <a:lnTo>
                    <a:pt x="339" y="46"/>
                  </a:lnTo>
                  <a:lnTo>
                    <a:pt x="349" y="48"/>
                  </a:lnTo>
                  <a:lnTo>
                    <a:pt x="359" y="48"/>
                  </a:lnTo>
                  <a:lnTo>
                    <a:pt x="367" y="50"/>
                  </a:lnTo>
                  <a:lnTo>
                    <a:pt x="376" y="50"/>
                  </a:lnTo>
                  <a:lnTo>
                    <a:pt x="384" y="52"/>
                  </a:lnTo>
                  <a:lnTo>
                    <a:pt x="394" y="52"/>
                  </a:lnTo>
                  <a:lnTo>
                    <a:pt x="402" y="54"/>
                  </a:lnTo>
                  <a:lnTo>
                    <a:pt x="411" y="54"/>
                  </a:lnTo>
                  <a:lnTo>
                    <a:pt x="419" y="56"/>
                  </a:lnTo>
                  <a:lnTo>
                    <a:pt x="427" y="56"/>
                  </a:lnTo>
                  <a:lnTo>
                    <a:pt x="435" y="58"/>
                  </a:lnTo>
                  <a:lnTo>
                    <a:pt x="444" y="58"/>
                  </a:lnTo>
                  <a:lnTo>
                    <a:pt x="452" y="60"/>
                  </a:lnTo>
                  <a:lnTo>
                    <a:pt x="458" y="60"/>
                  </a:lnTo>
                  <a:lnTo>
                    <a:pt x="466" y="62"/>
                  </a:lnTo>
                  <a:lnTo>
                    <a:pt x="473" y="64"/>
                  </a:lnTo>
                  <a:lnTo>
                    <a:pt x="479" y="64"/>
                  </a:lnTo>
                  <a:lnTo>
                    <a:pt x="485" y="66"/>
                  </a:lnTo>
                  <a:lnTo>
                    <a:pt x="493" y="68"/>
                  </a:lnTo>
                  <a:lnTo>
                    <a:pt x="497" y="68"/>
                  </a:lnTo>
                  <a:lnTo>
                    <a:pt x="503" y="68"/>
                  </a:lnTo>
                  <a:lnTo>
                    <a:pt x="510" y="70"/>
                  </a:lnTo>
                  <a:lnTo>
                    <a:pt x="516" y="70"/>
                  </a:lnTo>
                  <a:lnTo>
                    <a:pt x="520" y="72"/>
                  </a:lnTo>
                  <a:lnTo>
                    <a:pt x="526" y="72"/>
                  </a:lnTo>
                  <a:lnTo>
                    <a:pt x="530" y="75"/>
                  </a:lnTo>
                  <a:lnTo>
                    <a:pt x="536" y="75"/>
                  </a:lnTo>
                  <a:lnTo>
                    <a:pt x="541" y="75"/>
                  </a:lnTo>
                  <a:lnTo>
                    <a:pt x="547" y="77"/>
                  </a:lnTo>
                  <a:lnTo>
                    <a:pt x="551" y="77"/>
                  </a:lnTo>
                  <a:lnTo>
                    <a:pt x="557" y="79"/>
                  </a:lnTo>
                  <a:lnTo>
                    <a:pt x="561" y="79"/>
                  </a:lnTo>
                  <a:lnTo>
                    <a:pt x="565" y="81"/>
                  </a:lnTo>
                  <a:lnTo>
                    <a:pt x="569" y="81"/>
                  </a:lnTo>
                  <a:lnTo>
                    <a:pt x="576" y="81"/>
                  </a:lnTo>
                  <a:lnTo>
                    <a:pt x="580" y="81"/>
                  </a:lnTo>
                  <a:lnTo>
                    <a:pt x="584" y="83"/>
                  </a:lnTo>
                  <a:lnTo>
                    <a:pt x="588" y="85"/>
                  </a:lnTo>
                  <a:lnTo>
                    <a:pt x="592" y="85"/>
                  </a:lnTo>
                  <a:lnTo>
                    <a:pt x="596" y="85"/>
                  </a:lnTo>
                  <a:lnTo>
                    <a:pt x="600" y="87"/>
                  </a:lnTo>
                  <a:lnTo>
                    <a:pt x="605" y="87"/>
                  </a:lnTo>
                  <a:lnTo>
                    <a:pt x="609" y="89"/>
                  </a:lnTo>
                  <a:lnTo>
                    <a:pt x="615" y="91"/>
                  </a:lnTo>
                  <a:lnTo>
                    <a:pt x="621" y="93"/>
                  </a:lnTo>
                  <a:lnTo>
                    <a:pt x="629" y="95"/>
                  </a:lnTo>
                  <a:lnTo>
                    <a:pt x="635" y="97"/>
                  </a:lnTo>
                  <a:lnTo>
                    <a:pt x="640" y="97"/>
                  </a:lnTo>
                  <a:lnTo>
                    <a:pt x="646" y="99"/>
                  </a:lnTo>
                  <a:lnTo>
                    <a:pt x="650" y="101"/>
                  </a:lnTo>
                  <a:lnTo>
                    <a:pt x="656" y="103"/>
                  </a:lnTo>
                  <a:lnTo>
                    <a:pt x="660" y="105"/>
                  </a:lnTo>
                  <a:lnTo>
                    <a:pt x="664" y="108"/>
                  </a:lnTo>
                  <a:lnTo>
                    <a:pt x="668" y="112"/>
                  </a:lnTo>
                  <a:lnTo>
                    <a:pt x="673" y="114"/>
                  </a:lnTo>
                  <a:lnTo>
                    <a:pt x="677" y="118"/>
                  </a:lnTo>
                  <a:lnTo>
                    <a:pt x="681" y="124"/>
                  </a:lnTo>
                  <a:lnTo>
                    <a:pt x="685" y="130"/>
                  </a:lnTo>
                  <a:lnTo>
                    <a:pt x="687" y="139"/>
                  </a:lnTo>
                  <a:lnTo>
                    <a:pt x="687" y="141"/>
                  </a:lnTo>
                  <a:lnTo>
                    <a:pt x="685" y="147"/>
                  </a:lnTo>
                  <a:lnTo>
                    <a:pt x="683" y="151"/>
                  </a:lnTo>
                  <a:lnTo>
                    <a:pt x="681" y="157"/>
                  </a:lnTo>
                  <a:lnTo>
                    <a:pt x="679" y="161"/>
                  </a:lnTo>
                  <a:lnTo>
                    <a:pt x="677" y="167"/>
                  </a:lnTo>
                  <a:lnTo>
                    <a:pt x="673" y="174"/>
                  </a:lnTo>
                  <a:lnTo>
                    <a:pt x="668" y="182"/>
                  </a:lnTo>
                  <a:lnTo>
                    <a:pt x="662" y="188"/>
                  </a:lnTo>
                  <a:lnTo>
                    <a:pt x="658" y="196"/>
                  </a:lnTo>
                  <a:lnTo>
                    <a:pt x="656" y="198"/>
                  </a:lnTo>
                  <a:lnTo>
                    <a:pt x="652" y="202"/>
                  </a:lnTo>
                  <a:lnTo>
                    <a:pt x="650" y="207"/>
                  </a:lnTo>
                  <a:lnTo>
                    <a:pt x="648" y="211"/>
                  </a:lnTo>
                  <a:lnTo>
                    <a:pt x="644" y="215"/>
                  </a:lnTo>
                  <a:lnTo>
                    <a:pt x="642" y="219"/>
                  </a:lnTo>
                  <a:lnTo>
                    <a:pt x="637" y="223"/>
                  </a:lnTo>
                  <a:lnTo>
                    <a:pt x="635" y="227"/>
                  </a:lnTo>
                  <a:lnTo>
                    <a:pt x="631" y="231"/>
                  </a:lnTo>
                  <a:lnTo>
                    <a:pt x="629" y="236"/>
                  </a:lnTo>
                  <a:lnTo>
                    <a:pt x="625" y="240"/>
                  </a:lnTo>
                  <a:lnTo>
                    <a:pt x="623" y="246"/>
                  </a:lnTo>
                  <a:lnTo>
                    <a:pt x="619" y="248"/>
                  </a:lnTo>
                  <a:lnTo>
                    <a:pt x="615" y="252"/>
                  </a:lnTo>
                  <a:lnTo>
                    <a:pt x="611" y="256"/>
                  </a:lnTo>
                  <a:lnTo>
                    <a:pt x="609" y="260"/>
                  </a:lnTo>
                  <a:lnTo>
                    <a:pt x="605" y="264"/>
                  </a:lnTo>
                  <a:lnTo>
                    <a:pt x="600" y="269"/>
                  </a:lnTo>
                  <a:lnTo>
                    <a:pt x="598" y="273"/>
                  </a:lnTo>
                  <a:lnTo>
                    <a:pt x="594" y="277"/>
                  </a:lnTo>
                  <a:lnTo>
                    <a:pt x="590" y="281"/>
                  </a:lnTo>
                  <a:lnTo>
                    <a:pt x="586" y="285"/>
                  </a:lnTo>
                  <a:lnTo>
                    <a:pt x="584" y="287"/>
                  </a:lnTo>
                  <a:lnTo>
                    <a:pt x="580" y="291"/>
                  </a:lnTo>
                  <a:lnTo>
                    <a:pt x="576" y="295"/>
                  </a:lnTo>
                  <a:lnTo>
                    <a:pt x="574" y="300"/>
                  </a:lnTo>
                  <a:lnTo>
                    <a:pt x="569" y="304"/>
                  </a:lnTo>
                  <a:lnTo>
                    <a:pt x="567" y="308"/>
                  </a:lnTo>
                  <a:lnTo>
                    <a:pt x="559" y="314"/>
                  </a:lnTo>
                  <a:lnTo>
                    <a:pt x="553" y="320"/>
                  </a:lnTo>
                  <a:lnTo>
                    <a:pt x="547" y="326"/>
                  </a:lnTo>
                  <a:lnTo>
                    <a:pt x="541" y="333"/>
                  </a:lnTo>
                  <a:lnTo>
                    <a:pt x="534" y="337"/>
                  </a:lnTo>
                  <a:lnTo>
                    <a:pt x="528" y="343"/>
                  </a:lnTo>
                  <a:lnTo>
                    <a:pt x="524" y="347"/>
                  </a:lnTo>
                  <a:lnTo>
                    <a:pt x="520" y="351"/>
                  </a:lnTo>
                  <a:lnTo>
                    <a:pt x="514" y="353"/>
                  </a:lnTo>
                  <a:lnTo>
                    <a:pt x="508" y="357"/>
                  </a:lnTo>
                  <a:lnTo>
                    <a:pt x="503" y="361"/>
                  </a:lnTo>
                  <a:lnTo>
                    <a:pt x="497" y="366"/>
                  </a:lnTo>
                  <a:lnTo>
                    <a:pt x="493" y="368"/>
                  </a:lnTo>
                  <a:lnTo>
                    <a:pt x="487" y="372"/>
                  </a:lnTo>
                  <a:lnTo>
                    <a:pt x="481" y="374"/>
                  </a:lnTo>
                  <a:lnTo>
                    <a:pt x="477" y="378"/>
                  </a:lnTo>
                  <a:lnTo>
                    <a:pt x="470" y="382"/>
                  </a:lnTo>
                  <a:lnTo>
                    <a:pt x="464" y="386"/>
                  </a:lnTo>
                  <a:lnTo>
                    <a:pt x="458" y="388"/>
                  </a:lnTo>
                  <a:lnTo>
                    <a:pt x="454" y="392"/>
                  </a:lnTo>
                  <a:lnTo>
                    <a:pt x="448" y="397"/>
                  </a:lnTo>
                  <a:lnTo>
                    <a:pt x="444" y="399"/>
                  </a:lnTo>
                  <a:lnTo>
                    <a:pt x="437" y="403"/>
                  </a:lnTo>
                  <a:lnTo>
                    <a:pt x="433" y="407"/>
                  </a:lnTo>
                  <a:lnTo>
                    <a:pt x="427" y="409"/>
                  </a:lnTo>
                  <a:lnTo>
                    <a:pt x="423" y="411"/>
                  </a:lnTo>
                  <a:lnTo>
                    <a:pt x="419" y="413"/>
                  </a:lnTo>
                  <a:lnTo>
                    <a:pt x="415" y="417"/>
                  </a:lnTo>
                  <a:lnTo>
                    <a:pt x="411" y="419"/>
                  </a:lnTo>
                  <a:lnTo>
                    <a:pt x="407" y="421"/>
                  </a:lnTo>
                  <a:lnTo>
                    <a:pt x="402" y="423"/>
                  </a:lnTo>
                  <a:lnTo>
                    <a:pt x="400" y="425"/>
                  </a:lnTo>
                  <a:lnTo>
                    <a:pt x="394" y="430"/>
                  </a:lnTo>
                  <a:lnTo>
                    <a:pt x="390" y="432"/>
                  </a:lnTo>
                  <a:lnTo>
                    <a:pt x="388" y="434"/>
                  </a:lnTo>
                  <a:lnTo>
                    <a:pt x="386" y="434"/>
                  </a:lnTo>
                  <a:lnTo>
                    <a:pt x="398" y="458"/>
                  </a:lnTo>
                  <a:lnTo>
                    <a:pt x="404" y="456"/>
                  </a:lnTo>
                  <a:lnTo>
                    <a:pt x="407" y="452"/>
                  </a:lnTo>
                  <a:lnTo>
                    <a:pt x="411" y="450"/>
                  </a:lnTo>
                  <a:lnTo>
                    <a:pt x="415" y="448"/>
                  </a:lnTo>
                  <a:lnTo>
                    <a:pt x="419" y="446"/>
                  </a:lnTo>
                  <a:lnTo>
                    <a:pt x="423" y="442"/>
                  </a:lnTo>
                  <a:lnTo>
                    <a:pt x="429" y="440"/>
                  </a:lnTo>
                  <a:lnTo>
                    <a:pt x="435" y="436"/>
                  </a:lnTo>
                  <a:lnTo>
                    <a:pt x="442" y="432"/>
                  </a:lnTo>
                  <a:lnTo>
                    <a:pt x="448" y="427"/>
                  </a:lnTo>
                  <a:lnTo>
                    <a:pt x="456" y="423"/>
                  </a:lnTo>
                  <a:lnTo>
                    <a:pt x="458" y="421"/>
                  </a:lnTo>
                  <a:lnTo>
                    <a:pt x="462" y="419"/>
                  </a:lnTo>
                  <a:lnTo>
                    <a:pt x="466" y="417"/>
                  </a:lnTo>
                  <a:lnTo>
                    <a:pt x="470" y="415"/>
                  </a:lnTo>
                  <a:lnTo>
                    <a:pt x="475" y="411"/>
                  </a:lnTo>
                  <a:lnTo>
                    <a:pt x="479" y="409"/>
                  </a:lnTo>
                  <a:lnTo>
                    <a:pt x="483" y="405"/>
                  </a:lnTo>
                  <a:lnTo>
                    <a:pt x="487" y="403"/>
                  </a:lnTo>
                  <a:lnTo>
                    <a:pt x="491" y="401"/>
                  </a:lnTo>
                  <a:lnTo>
                    <a:pt x="495" y="399"/>
                  </a:lnTo>
                  <a:lnTo>
                    <a:pt x="499" y="394"/>
                  </a:lnTo>
                  <a:lnTo>
                    <a:pt x="503" y="392"/>
                  </a:lnTo>
                  <a:lnTo>
                    <a:pt x="508" y="388"/>
                  </a:lnTo>
                  <a:lnTo>
                    <a:pt x="512" y="386"/>
                  </a:lnTo>
                  <a:lnTo>
                    <a:pt x="516" y="382"/>
                  </a:lnTo>
                  <a:lnTo>
                    <a:pt x="520" y="380"/>
                  </a:lnTo>
                  <a:lnTo>
                    <a:pt x="524" y="376"/>
                  </a:lnTo>
                  <a:lnTo>
                    <a:pt x="528" y="374"/>
                  </a:lnTo>
                  <a:lnTo>
                    <a:pt x="532" y="372"/>
                  </a:lnTo>
                  <a:lnTo>
                    <a:pt x="536" y="368"/>
                  </a:lnTo>
                  <a:lnTo>
                    <a:pt x="539" y="366"/>
                  </a:lnTo>
                  <a:lnTo>
                    <a:pt x="543" y="361"/>
                  </a:lnTo>
                  <a:lnTo>
                    <a:pt x="547" y="359"/>
                  </a:lnTo>
                  <a:lnTo>
                    <a:pt x="551" y="355"/>
                  </a:lnTo>
                  <a:lnTo>
                    <a:pt x="555" y="353"/>
                  </a:lnTo>
                  <a:lnTo>
                    <a:pt x="559" y="349"/>
                  </a:lnTo>
                  <a:lnTo>
                    <a:pt x="563" y="347"/>
                  </a:lnTo>
                  <a:lnTo>
                    <a:pt x="567" y="343"/>
                  </a:lnTo>
                  <a:lnTo>
                    <a:pt x="574" y="337"/>
                  </a:lnTo>
                  <a:lnTo>
                    <a:pt x="582" y="330"/>
                  </a:lnTo>
                  <a:lnTo>
                    <a:pt x="588" y="324"/>
                  </a:lnTo>
                  <a:lnTo>
                    <a:pt x="596" y="318"/>
                  </a:lnTo>
                  <a:lnTo>
                    <a:pt x="602" y="312"/>
                  </a:lnTo>
                  <a:lnTo>
                    <a:pt x="609" y="304"/>
                  </a:lnTo>
                  <a:lnTo>
                    <a:pt x="615" y="297"/>
                  </a:lnTo>
                  <a:lnTo>
                    <a:pt x="621" y="291"/>
                  </a:lnTo>
                  <a:lnTo>
                    <a:pt x="625" y="285"/>
                  </a:lnTo>
                  <a:lnTo>
                    <a:pt x="631" y="277"/>
                  </a:lnTo>
                  <a:lnTo>
                    <a:pt x="637" y="271"/>
                  </a:lnTo>
                  <a:lnTo>
                    <a:pt x="644" y="264"/>
                  </a:lnTo>
                  <a:lnTo>
                    <a:pt x="648" y="258"/>
                  </a:lnTo>
                  <a:lnTo>
                    <a:pt x="654" y="252"/>
                  </a:lnTo>
                  <a:lnTo>
                    <a:pt x="658" y="244"/>
                  </a:lnTo>
                  <a:lnTo>
                    <a:pt x="664" y="238"/>
                  </a:lnTo>
                  <a:lnTo>
                    <a:pt x="668" y="231"/>
                  </a:lnTo>
                  <a:lnTo>
                    <a:pt x="673" y="225"/>
                  </a:lnTo>
                  <a:lnTo>
                    <a:pt x="677" y="219"/>
                  </a:lnTo>
                  <a:lnTo>
                    <a:pt x="681" y="213"/>
                  </a:lnTo>
                  <a:lnTo>
                    <a:pt x="685" y="205"/>
                  </a:lnTo>
                  <a:lnTo>
                    <a:pt x="687" y="198"/>
                  </a:lnTo>
                  <a:lnTo>
                    <a:pt x="691" y="192"/>
                  </a:lnTo>
                  <a:lnTo>
                    <a:pt x="693" y="188"/>
                  </a:lnTo>
                  <a:lnTo>
                    <a:pt x="697" y="182"/>
                  </a:lnTo>
                  <a:lnTo>
                    <a:pt x="699" y="174"/>
                  </a:lnTo>
                  <a:lnTo>
                    <a:pt x="701" y="169"/>
                  </a:lnTo>
                  <a:lnTo>
                    <a:pt x="703" y="163"/>
                  </a:lnTo>
                  <a:lnTo>
                    <a:pt x="703" y="157"/>
                  </a:lnTo>
                  <a:lnTo>
                    <a:pt x="706" y="153"/>
                  </a:lnTo>
                  <a:lnTo>
                    <a:pt x="706" y="147"/>
                  </a:lnTo>
                  <a:lnTo>
                    <a:pt x="708" y="143"/>
                  </a:lnTo>
                  <a:lnTo>
                    <a:pt x="708" y="139"/>
                  </a:lnTo>
                  <a:lnTo>
                    <a:pt x="708" y="132"/>
                  </a:lnTo>
                  <a:lnTo>
                    <a:pt x="708" y="128"/>
                  </a:lnTo>
                  <a:lnTo>
                    <a:pt x="708" y="124"/>
                  </a:lnTo>
                  <a:lnTo>
                    <a:pt x="706" y="120"/>
                  </a:lnTo>
                  <a:lnTo>
                    <a:pt x="703" y="116"/>
                  </a:lnTo>
                  <a:lnTo>
                    <a:pt x="699" y="112"/>
                  </a:lnTo>
                  <a:lnTo>
                    <a:pt x="697" y="108"/>
                  </a:lnTo>
                  <a:lnTo>
                    <a:pt x="691" y="103"/>
                  </a:lnTo>
                  <a:lnTo>
                    <a:pt x="687" y="99"/>
                  </a:lnTo>
                  <a:lnTo>
                    <a:pt x="683" y="97"/>
                  </a:lnTo>
                  <a:lnTo>
                    <a:pt x="679" y="95"/>
                  </a:lnTo>
                  <a:lnTo>
                    <a:pt x="670" y="89"/>
                  </a:lnTo>
                  <a:lnTo>
                    <a:pt x="664" y="87"/>
                  </a:lnTo>
                  <a:lnTo>
                    <a:pt x="658" y="85"/>
                  </a:lnTo>
                  <a:lnTo>
                    <a:pt x="650" y="81"/>
                  </a:lnTo>
                  <a:lnTo>
                    <a:pt x="646" y="81"/>
                  </a:lnTo>
                  <a:lnTo>
                    <a:pt x="642" y="79"/>
                  </a:lnTo>
                  <a:lnTo>
                    <a:pt x="637" y="77"/>
                  </a:lnTo>
                  <a:lnTo>
                    <a:pt x="633" y="77"/>
                  </a:lnTo>
                  <a:lnTo>
                    <a:pt x="629" y="75"/>
                  </a:lnTo>
                  <a:lnTo>
                    <a:pt x="625" y="75"/>
                  </a:lnTo>
                  <a:lnTo>
                    <a:pt x="621" y="72"/>
                  </a:lnTo>
                  <a:lnTo>
                    <a:pt x="617" y="72"/>
                  </a:lnTo>
                  <a:lnTo>
                    <a:pt x="611" y="70"/>
                  </a:lnTo>
                  <a:lnTo>
                    <a:pt x="607" y="68"/>
                  </a:lnTo>
                  <a:lnTo>
                    <a:pt x="602" y="66"/>
                  </a:lnTo>
                  <a:lnTo>
                    <a:pt x="598" y="66"/>
                  </a:lnTo>
                  <a:lnTo>
                    <a:pt x="592" y="64"/>
                  </a:lnTo>
                  <a:lnTo>
                    <a:pt x="588" y="64"/>
                  </a:lnTo>
                  <a:lnTo>
                    <a:pt x="584" y="62"/>
                  </a:lnTo>
                  <a:lnTo>
                    <a:pt x="580" y="62"/>
                  </a:lnTo>
                  <a:lnTo>
                    <a:pt x="574" y="60"/>
                  </a:lnTo>
                  <a:lnTo>
                    <a:pt x="569" y="60"/>
                  </a:lnTo>
                  <a:lnTo>
                    <a:pt x="563" y="58"/>
                  </a:lnTo>
                  <a:lnTo>
                    <a:pt x="559" y="58"/>
                  </a:lnTo>
                  <a:lnTo>
                    <a:pt x="553" y="56"/>
                  </a:lnTo>
                  <a:lnTo>
                    <a:pt x="549" y="56"/>
                  </a:lnTo>
                  <a:lnTo>
                    <a:pt x="543" y="54"/>
                  </a:lnTo>
                  <a:lnTo>
                    <a:pt x="539" y="54"/>
                  </a:lnTo>
                  <a:lnTo>
                    <a:pt x="532" y="52"/>
                  </a:lnTo>
                  <a:lnTo>
                    <a:pt x="528" y="52"/>
                  </a:lnTo>
                  <a:lnTo>
                    <a:pt x="522" y="50"/>
                  </a:lnTo>
                  <a:lnTo>
                    <a:pt x="516" y="50"/>
                  </a:lnTo>
                  <a:lnTo>
                    <a:pt x="512" y="48"/>
                  </a:lnTo>
                  <a:lnTo>
                    <a:pt x="506" y="48"/>
                  </a:lnTo>
                  <a:lnTo>
                    <a:pt x="499" y="46"/>
                  </a:lnTo>
                  <a:lnTo>
                    <a:pt x="495" y="46"/>
                  </a:lnTo>
                  <a:lnTo>
                    <a:pt x="489" y="44"/>
                  </a:lnTo>
                  <a:lnTo>
                    <a:pt x="485" y="44"/>
                  </a:lnTo>
                  <a:lnTo>
                    <a:pt x="479" y="41"/>
                  </a:lnTo>
                  <a:lnTo>
                    <a:pt x="475" y="41"/>
                  </a:lnTo>
                  <a:lnTo>
                    <a:pt x="468" y="39"/>
                  </a:lnTo>
                  <a:lnTo>
                    <a:pt x="464" y="39"/>
                  </a:lnTo>
                  <a:lnTo>
                    <a:pt x="458" y="39"/>
                  </a:lnTo>
                  <a:lnTo>
                    <a:pt x="454" y="39"/>
                  </a:lnTo>
                  <a:lnTo>
                    <a:pt x="448" y="37"/>
                  </a:lnTo>
                  <a:lnTo>
                    <a:pt x="442" y="37"/>
                  </a:lnTo>
                  <a:lnTo>
                    <a:pt x="435" y="35"/>
                  </a:lnTo>
                  <a:lnTo>
                    <a:pt x="429" y="35"/>
                  </a:lnTo>
                  <a:lnTo>
                    <a:pt x="423" y="33"/>
                  </a:lnTo>
                  <a:lnTo>
                    <a:pt x="417" y="33"/>
                  </a:lnTo>
                  <a:lnTo>
                    <a:pt x="411" y="31"/>
                  </a:lnTo>
                  <a:lnTo>
                    <a:pt x="402" y="31"/>
                  </a:lnTo>
                  <a:lnTo>
                    <a:pt x="396" y="29"/>
                  </a:lnTo>
                  <a:lnTo>
                    <a:pt x="388" y="29"/>
                  </a:lnTo>
                  <a:lnTo>
                    <a:pt x="380" y="27"/>
                  </a:lnTo>
                  <a:lnTo>
                    <a:pt x="374" y="27"/>
                  </a:lnTo>
                  <a:lnTo>
                    <a:pt x="365" y="25"/>
                  </a:lnTo>
                  <a:lnTo>
                    <a:pt x="357" y="25"/>
                  </a:lnTo>
                  <a:lnTo>
                    <a:pt x="349" y="23"/>
                  </a:lnTo>
                  <a:lnTo>
                    <a:pt x="341" y="23"/>
                  </a:lnTo>
                  <a:lnTo>
                    <a:pt x="330" y="21"/>
                  </a:lnTo>
                  <a:lnTo>
                    <a:pt x="322" y="21"/>
                  </a:lnTo>
                  <a:lnTo>
                    <a:pt x="312" y="19"/>
                  </a:lnTo>
                  <a:lnTo>
                    <a:pt x="303" y="19"/>
                  </a:lnTo>
                  <a:lnTo>
                    <a:pt x="295" y="17"/>
                  </a:lnTo>
                  <a:lnTo>
                    <a:pt x="287" y="17"/>
                  </a:lnTo>
                  <a:lnTo>
                    <a:pt x="277" y="15"/>
                  </a:lnTo>
                  <a:lnTo>
                    <a:pt x="268" y="15"/>
                  </a:lnTo>
                  <a:lnTo>
                    <a:pt x="260" y="13"/>
                  </a:lnTo>
                  <a:lnTo>
                    <a:pt x="250" y="13"/>
                  </a:lnTo>
                  <a:lnTo>
                    <a:pt x="242" y="13"/>
                  </a:lnTo>
                  <a:lnTo>
                    <a:pt x="233" y="11"/>
                  </a:lnTo>
                  <a:lnTo>
                    <a:pt x="223" y="11"/>
                  </a:lnTo>
                  <a:lnTo>
                    <a:pt x="215" y="11"/>
                  </a:lnTo>
                  <a:lnTo>
                    <a:pt x="207" y="8"/>
                  </a:lnTo>
                  <a:lnTo>
                    <a:pt x="198" y="8"/>
                  </a:lnTo>
                  <a:lnTo>
                    <a:pt x="188" y="8"/>
                  </a:lnTo>
                  <a:lnTo>
                    <a:pt x="180" y="6"/>
                  </a:lnTo>
                  <a:lnTo>
                    <a:pt x="172" y="6"/>
                  </a:lnTo>
                  <a:lnTo>
                    <a:pt x="163" y="4"/>
                  </a:lnTo>
                  <a:lnTo>
                    <a:pt x="153" y="4"/>
                  </a:lnTo>
                  <a:lnTo>
                    <a:pt x="145" y="4"/>
                  </a:lnTo>
                  <a:lnTo>
                    <a:pt x="139" y="2"/>
                  </a:lnTo>
                  <a:lnTo>
                    <a:pt x="130" y="2"/>
                  </a:lnTo>
                  <a:lnTo>
                    <a:pt x="122" y="2"/>
                  </a:lnTo>
                  <a:lnTo>
                    <a:pt x="114" y="2"/>
                  </a:lnTo>
                  <a:lnTo>
                    <a:pt x="106" y="2"/>
                  </a:lnTo>
                  <a:lnTo>
                    <a:pt x="99" y="2"/>
                  </a:lnTo>
                  <a:lnTo>
                    <a:pt x="91" y="2"/>
                  </a:lnTo>
                  <a:lnTo>
                    <a:pt x="85" y="2"/>
                  </a:lnTo>
                  <a:lnTo>
                    <a:pt x="79" y="2"/>
                  </a:lnTo>
                  <a:lnTo>
                    <a:pt x="73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29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1" y="4"/>
                  </a:lnTo>
                  <a:lnTo>
                    <a:pt x="17" y="4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7" y="23"/>
                  </a:lnTo>
                  <a:lnTo>
                    <a:pt x="7" y="27"/>
                  </a:lnTo>
                  <a:lnTo>
                    <a:pt x="4" y="33"/>
                  </a:lnTo>
                  <a:lnTo>
                    <a:pt x="2" y="37"/>
                  </a:lnTo>
                  <a:lnTo>
                    <a:pt x="2" y="41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2" y="103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6"/>
                  </a:lnTo>
                  <a:lnTo>
                    <a:pt x="7" y="120"/>
                  </a:lnTo>
                  <a:lnTo>
                    <a:pt x="7" y="124"/>
                  </a:lnTo>
                  <a:lnTo>
                    <a:pt x="7" y="128"/>
                  </a:lnTo>
                  <a:lnTo>
                    <a:pt x="9" y="134"/>
                  </a:lnTo>
                  <a:lnTo>
                    <a:pt x="9" y="139"/>
                  </a:lnTo>
                  <a:lnTo>
                    <a:pt x="11" y="143"/>
                  </a:lnTo>
                  <a:lnTo>
                    <a:pt x="11" y="147"/>
                  </a:lnTo>
                  <a:lnTo>
                    <a:pt x="13" y="151"/>
                  </a:lnTo>
                  <a:lnTo>
                    <a:pt x="13" y="155"/>
                  </a:lnTo>
                  <a:lnTo>
                    <a:pt x="15" y="161"/>
                  </a:lnTo>
                  <a:lnTo>
                    <a:pt x="17" y="165"/>
                  </a:lnTo>
                  <a:lnTo>
                    <a:pt x="19" y="169"/>
                  </a:lnTo>
                  <a:lnTo>
                    <a:pt x="21" y="174"/>
                  </a:lnTo>
                  <a:lnTo>
                    <a:pt x="23" y="180"/>
                  </a:lnTo>
                  <a:lnTo>
                    <a:pt x="25" y="184"/>
                  </a:lnTo>
                  <a:lnTo>
                    <a:pt x="27" y="188"/>
                  </a:lnTo>
                  <a:lnTo>
                    <a:pt x="29" y="192"/>
                  </a:lnTo>
                  <a:lnTo>
                    <a:pt x="31" y="198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3"/>
                  </a:lnTo>
                  <a:lnTo>
                    <a:pt x="42" y="219"/>
                  </a:lnTo>
                  <a:lnTo>
                    <a:pt x="44" y="223"/>
                  </a:lnTo>
                  <a:lnTo>
                    <a:pt x="46" y="229"/>
                  </a:lnTo>
                  <a:lnTo>
                    <a:pt x="50" y="233"/>
                  </a:lnTo>
                  <a:lnTo>
                    <a:pt x="52" y="238"/>
                  </a:lnTo>
                  <a:lnTo>
                    <a:pt x="54" y="242"/>
                  </a:lnTo>
                  <a:lnTo>
                    <a:pt x="58" y="248"/>
                  </a:lnTo>
                  <a:lnTo>
                    <a:pt x="60" y="252"/>
                  </a:lnTo>
                  <a:lnTo>
                    <a:pt x="64" y="256"/>
                  </a:lnTo>
                  <a:lnTo>
                    <a:pt x="66" y="260"/>
                  </a:lnTo>
                  <a:lnTo>
                    <a:pt x="68" y="264"/>
                  </a:lnTo>
                  <a:lnTo>
                    <a:pt x="70" y="269"/>
                  </a:lnTo>
                  <a:lnTo>
                    <a:pt x="73" y="273"/>
                  </a:lnTo>
                  <a:lnTo>
                    <a:pt x="77" y="277"/>
                  </a:lnTo>
                  <a:lnTo>
                    <a:pt x="79" y="281"/>
                  </a:lnTo>
                  <a:lnTo>
                    <a:pt x="81" y="285"/>
                  </a:lnTo>
                  <a:lnTo>
                    <a:pt x="85" y="289"/>
                  </a:lnTo>
                  <a:lnTo>
                    <a:pt x="89" y="295"/>
                  </a:lnTo>
                  <a:lnTo>
                    <a:pt x="95" y="302"/>
                  </a:lnTo>
                  <a:lnTo>
                    <a:pt x="101" y="310"/>
                  </a:lnTo>
                  <a:lnTo>
                    <a:pt x="108" y="316"/>
                  </a:lnTo>
                  <a:lnTo>
                    <a:pt x="112" y="322"/>
                  </a:lnTo>
                  <a:lnTo>
                    <a:pt x="118" y="328"/>
                  </a:lnTo>
                  <a:lnTo>
                    <a:pt x="122" y="335"/>
                  </a:lnTo>
                  <a:lnTo>
                    <a:pt x="128" y="341"/>
                  </a:lnTo>
                  <a:lnTo>
                    <a:pt x="134" y="345"/>
                  </a:lnTo>
                  <a:lnTo>
                    <a:pt x="139" y="349"/>
                  </a:lnTo>
                  <a:lnTo>
                    <a:pt x="145" y="353"/>
                  </a:lnTo>
                  <a:lnTo>
                    <a:pt x="151" y="359"/>
                  </a:lnTo>
                  <a:lnTo>
                    <a:pt x="155" y="364"/>
                  </a:lnTo>
                  <a:lnTo>
                    <a:pt x="159" y="368"/>
                  </a:lnTo>
                  <a:lnTo>
                    <a:pt x="165" y="372"/>
                  </a:lnTo>
                  <a:lnTo>
                    <a:pt x="172" y="376"/>
                  </a:lnTo>
                  <a:lnTo>
                    <a:pt x="176" y="380"/>
                  </a:lnTo>
                  <a:lnTo>
                    <a:pt x="182" y="384"/>
                  </a:lnTo>
                  <a:lnTo>
                    <a:pt x="186" y="386"/>
                  </a:lnTo>
                  <a:lnTo>
                    <a:pt x="192" y="390"/>
                  </a:lnTo>
                  <a:lnTo>
                    <a:pt x="196" y="394"/>
                  </a:lnTo>
                  <a:lnTo>
                    <a:pt x="202" y="399"/>
                  </a:lnTo>
                  <a:lnTo>
                    <a:pt x="209" y="401"/>
                  </a:lnTo>
                  <a:lnTo>
                    <a:pt x="215" y="405"/>
                  </a:lnTo>
                  <a:lnTo>
                    <a:pt x="219" y="409"/>
                  </a:lnTo>
                  <a:lnTo>
                    <a:pt x="223" y="411"/>
                  </a:lnTo>
                  <a:lnTo>
                    <a:pt x="229" y="415"/>
                  </a:lnTo>
                  <a:lnTo>
                    <a:pt x="235" y="417"/>
                  </a:lnTo>
                  <a:lnTo>
                    <a:pt x="242" y="419"/>
                  </a:lnTo>
                  <a:lnTo>
                    <a:pt x="248" y="423"/>
                  </a:lnTo>
                  <a:lnTo>
                    <a:pt x="254" y="425"/>
                  </a:lnTo>
                  <a:lnTo>
                    <a:pt x="260" y="427"/>
                  </a:lnTo>
                  <a:lnTo>
                    <a:pt x="266" y="430"/>
                  </a:lnTo>
                  <a:lnTo>
                    <a:pt x="273" y="432"/>
                  </a:lnTo>
                  <a:lnTo>
                    <a:pt x="279" y="434"/>
                  </a:lnTo>
                  <a:lnTo>
                    <a:pt x="287" y="436"/>
                  </a:lnTo>
                  <a:lnTo>
                    <a:pt x="293" y="438"/>
                  </a:lnTo>
                  <a:lnTo>
                    <a:pt x="299" y="440"/>
                  </a:lnTo>
                  <a:lnTo>
                    <a:pt x="303" y="440"/>
                  </a:lnTo>
                  <a:lnTo>
                    <a:pt x="310" y="442"/>
                  </a:lnTo>
                  <a:lnTo>
                    <a:pt x="316" y="444"/>
                  </a:lnTo>
                  <a:lnTo>
                    <a:pt x="322" y="446"/>
                  </a:lnTo>
                  <a:lnTo>
                    <a:pt x="326" y="446"/>
                  </a:lnTo>
                  <a:lnTo>
                    <a:pt x="332" y="446"/>
                  </a:lnTo>
                  <a:lnTo>
                    <a:pt x="336" y="448"/>
                  </a:lnTo>
                  <a:lnTo>
                    <a:pt x="341" y="448"/>
                  </a:lnTo>
                  <a:lnTo>
                    <a:pt x="345" y="450"/>
                  </a:lnTo>
                  <a:lnTo>
                    <a:pt x="351" y="450"/>
                  </a:lnTo>
                  <a:lnTo>
                    <a:pt x="357" y="452"/>
                  </a:lnTo>
                  <a:lnTo>
                    <a:pt x="361" y="452"/>
                  </a:lnTo>
                  <a:lnTo>
                    <a:pt x="365" y="452"/>
                  </a:lnTo>
                  <a:lnTo>
                    <a:pt x="367" y="454"/>
                  </a:lnTo>
                  <a:lnTo>
                    <a:pt x="369" y="4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Freeform 22"/>
            <p:cNvSpPr>
              <a:spLocks/>
            </p:cNvSpPr>
            <p:nvPr/>
          </p:nvSpPr>
          <p:spPr bwMode="auto">
            <a:xfrm>
              <a:off x="6430" y="1251"/>
              <a:ext cx="400" cy="605"/>
            </a:xfrm>
            <a:custGeom>
              <a:avLst/>
              <a:gdLst>
                <a:gd name="T0" fmla="*/ 334 w 400"/>
                <a:gd name="T1" fmla="*/ 23 h 605"/>
                <a:gd name="T2" fmla="*/ 342 w 400"/>
                <a:gd name="T3" fmla="*/ 50 h 605"/>
                <a:gd name="T4" fmla="*/ 352 w 400"/>
                <a:gd name="T5" fmla="*/ 76 h 605"/>
                <a:gd name="T6" fmla="*/ 363 w 400"/>
                <a:gd name="T7" fmla="*/ 107 h 605"/>
                <a:gd name="T8" fmla="*/ 371 w 400"/>
                <a:gd name="T9" fmla="*/ 136 h 605"/>
                <a:gd name="T10" fmla="*/ 379 w 400"/>
                <a:gd name="T11" fmla="*/ 165 h 605"/>
                <a:gd name="T12" fmla="*/ 387 w 400"/>
                <a:gd name="T13" fmla="*/ 194 h 605"/>
                <a:gd name="T14" fmla="*/ 396 w 400"/>
                <a:gd name="T15" fmla="*/ 219 h 605"/>
                <a:gd name="T16" fmla="*/ 396 w 400"/>
                <a:gd name="T17" fmla="*/ 250 h 605"/>
                <a:gd name="T18" fmla="*/ 387 w 400"/>
                <a:gd name="T19" fmla="*/ 279 h 605"/>
                <a:gd name="T20" fmla="*/ 371 w 400"/>
                <a:gd name="T21" fmla="*/ 318 h 605"/>
                <a:gd name="T22" fmla="*/ 350 w 400"/>
                <a:gd name="T23" fmla="*/ 363 h 605"/>
                <a:gd name="T24" fmla="*/ 323 w 400"/>
                <a:gd name="T25" fmla="*/ 413 h 605"/>
                <a:gd name="T26" fmla="*/ 299 w 400"/>
                <a:gd name="T27" fmla="*/ 462 h 605"/>
                <a:gd name="T28" fmla="*/ 272 w 400"/>
                <a:gd name="T29" fmla="*/ 508 h 605"/>
                <a:gd name="T30" fmla="*/ 245 w 400"/>
                <a:gd name="T31" fmla="*/ 549 h 605"/>
                <a:gd name="T32" fmla="*/ 222 w 400"/>
                <a:gd name="T33" fmla="*/ 582 h 605"/>
                <a:gd name="T34" fmla="*/ 200 w 400"/>
                <a:gd name="T35" fmla="*/ 605 h 605"/>
                <a:gd name="T36" fmla="*/ 173 w 400"/>
                <a:gd name="T37" fmla="*/ 584 h 605"/>
                <a:gd name="T38" fmla="*/ 150 w 400"/>
                <a:gd name="T39" fmla="*/ 549 h 605"/>
                <a:gd name="T40" fmla="*/ 126 w 400"/>
                <a:gd name="T41" fmla="*/ 508 h 605"/>
                <a:gd name="T42" fmla="*/ 107 w 400"/>
                <a:gd name="T43" fmla="*/ 469 h 605"/>
                <a:gd name="T44" fmla="*/ 93 w 400"/>
                <a:gd name="T45" fmla="*/ 442 h 605"/>
                <a:gd name="T46" fmla="*/ 80 w 400"/>
                <a:gd name="T47" fmla="*/ 421 h 605"/>
                <a:gd name="T48" fmla="*/ 60 w 400"/>
                <a:gd name="T49" fmla="*/ 392 h 605"/>
                <a:gd name="T50" fmla="*/ 37 w 400"/>
                <a:gd name="T51" fmla="*/ 361 h 605"/>
                <a:gd name="T52" fmla="*/ 14 w 400"/>
                <a:gd name="T53" fmla="*/ 334 h 605"/>
                <a:gd name="T54" fmla="*/ 16 w 400"/>
                <a:gd name="T55" fmla="*/ 299 h 605"/>
                <a:gd name="T56" fmla="*/ 41 w 400"/>
                <a:gd name="T57" fmla="*/ 328 h 605"/>
                <a:gd name="T58" fmla="*/ 64 w 400"/>
                <a:gd name="T59" fmla="*/ 355 h 605"/>
                <a:gd name="T60" fmla="*/ 86 w 400"/>
                <a:gd name="T61" fmla="*/ 384 h 605"/>
                <a:gd name="T62" fmla="*/ 105 w 400"/>
                <a:gd name="T63" fmla="*/ 409 h 605"/>
                <a:gd name="T64" fmla="*/ 121 w 400"/>
                <a:gd name="T65" fmla="*/ 436 h 605"/>
                <a:gd name="T66" fmla="*/ 142 w 400"/>
                <a:gd name="T67" fmla="*/ 475 h 605"/>
                <a:gd name="T68" fmla="*/ 163 w 400"/>
                <a:gd name="T69" fmla="*/ 516 h 605"/>
                <a:gd name="T70" fmla="*/ 183 w 400"/>
                <a:gd name="T71" fmla="*/ 551 h 605"/>
                <a:gd name="T72" fmla="*/ 200 w 400"/>
                <a:gd name="T73" fmla="*/ 570 h 605"/>
                <a:gd name="T74" fmla="*/ 214 w 400"/>
                <a:gd name="T75" fmla="*/ 551 h 605"/>
                <a:gd name="T76" fmla="*/ 231 w 400"/>
                <a:gd name="T77" fmla="*/ 526 h 605"/>
                <a:gd name="T78" fmla="*/ 249 w 400"/>
                <a:gd name="T79" fmla="*/ 493 h 605"/>
                <a:gd name="T80" fmla="*/ 272 w 400"/>
                <a:gd name="T81" fmla="*/ 454 h 605"/>
                <a:gd name="T82" fmla="*/ 295 w 400"/>
                <a:gd name="T83" fmla="*/ 415 h 605"/>
                <a:gd name="T84" fmla="*/ 317 w 400"/>
                <a:gd name="T85" fmla="*/ 372 h 605"/>
                <a:gd name="T86" fmla="*/ 338 w 400"/>
                <a:gd name="T87" fmla="*/ 332 h 605"/>
                <a:gd name="T88" fmla="*/ 354 w 400"/>
                <a:gd name="T89" fmla="*/ 295 h 605"/>
                <a:gd name="T90" fmla="*/ 367 w 400"/>
                <a:gd name="T91" fmla="*/ 264 h 605"/>
                <a:gd name="T92" fmla="*/ 373 w 400"/>
                <a:gd name="T93" fmla="*/ 235 h 605"/>
                <a:gd name="T94" fmla="*/ 367 w 400"/>
                <a:gd name="T95" fmla="*/ 198 h 605"/>
                <a:gd name="T96" fmla="*/ 359 w 400"/>
                <a:gd name="T97" fmla="*/ 173 h 605"/>
                <a:gd name="T98" fmla="*/ 350 w 400"/>
                <a:gd name="T99" fmla="*/ 149 h 605"/>
                <a:gd name="T100" fmla="*/ 342 w 400"/>
                <a:gd name="T101" fmla="*/ 124 h 605"/>
                <a:gd name="T102" fmla="*/ 334 w 400"/>
                <a:gd name="T103" fmla="*/ 101 h 605"/>
                <a:gd name="T104" fmla="*/ 321 w 400"/>
                <a:gd name="T105" fmla="*/ 70 h 605"/>
                <a:gd name="T106" fmla="*/ 309 w 400"/>
                <a:gd name="T107" fmla="*/ 43 h 6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00"/>
                <a:gd name="T163" fmla="*/ 0 h 605"/>
                <a:gd name="T164" fmla="*/ 400 w 400"/>
                <a:gd name="T165" fmla="*/ 605 h 60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00" h="605">
                  <a:moveTo>
                    <a:pt x="328" y="0"/>
                  </a:moveTo>
                  <a:lnTo>
                    <a:pt x="328" y="2"/>
                  </a:lnTo>
                  <a:lnTo>
                    <a:pt x="330" y="8"/>
                  </a:lnTo>
                  <a:lnTo>
                    <a:pt x="330" y="12"/>
                  </a:lnTo>
                  <a:lnTo>
                    <a:pt x="332" y="19"/>
                  </a:lnTo>
                  <a:lnTo>
                    <a:pt x="334" y="23"/>
                  </a:lnTo>
                  <a:lnTo>
                    <a:pt x="338" y="31"/>
                  </a:lnTo>
                  <a:lnTo>
                    <a:pt x="338" y="35"/>
                  </a:lnTo>
                  <a:lnTo>
                    <a:pt x="340" y="37"/>
                  </a:lnTo>
                  <a:lnTo>
                    <a:pt x="340" y="41"/>
                  </a:lnTo>
                  <a:lnTo>
                    <a:pt x="342" y="45"/>
                  </a:lnTo>
                  <a:lnTo>
                    <a:pt x="342" y="50"/>
                  </a:lnTo>
                  <a:lnTo>
                    <a:pt x="344" y="54"/>
                  </a:lnTo>
                  <a:lnTo>
                    <a:pt x="346" y="58"/>
                  </a:lnTo>
                  <a:lnTo>
                    <a:pt x="348" y="64"/>
                  </a:lnTo>
                  <a:lnTo>
                    <a:pt x="348" y="68"/>
                  </a:lnTo>
                  <a:lnTo>
                    <a:pt x="350" y="72"/>
                  </a:lnTo>
                  <a:lnTo>
                    <a:pt x="352" y="76"/>
                  </a:lnTo>
                  <a:lnTo>
                    <a:pt x="354" y="83"/>
                  </a:lnTo>
                  <a:lnTo>
                    <a:pt x="354" y="87"/>
                  </a:lnTo>
                  <a:lnTo>
                    <a:pt x="356" y="93"/>
                  </a:lnTo>
                  <a:lnTo>
                    <a:pt x="359" y="97"/>
                  </a:lnTo>
                  <a:lnTo>
                    <a:pt x="361" y="103"/>
                  </a:lnTo>
                  <a:lnTo>
                    <a:pt x="363" y="107"/>
                  </a:lnTo>
                  <a:lnTo>
                    <a:pt x="363" y="112"/>
                  </a:lnTo>
                  <a:lnTo>
                    <a:pt x="365" y="118"/>
                  </a:lnTo>
                  <a:lnTo>
                    <a:pt x="367" y="122"/>
                  </a:lnTo>
                  <a:lnTo>
                    <a:pt x="369" y="128"/>
                  </a:lnTo>
                  <a:lnTo>
                    <a:pt x="369" y="132"/>
                  </a:lnTo>
                  <a:lnTo>
                    <a:pt x="371" y="136"/>
                  </a:lnTo>
                  <a:lnTo>
                    <a:pt x="373" y="142"/>
                  </a:lnTo>
                  <a:lnTo>
                    <a:pt x="375" y="147"/>
                  </a:lnTo>
                  <a:lnTo>
                    <a:pt x="375" y="153"/>
                  </a:lnTo>
                  <a:lnTo>
                    <a:pt x="377" y="157"/>
                  </a:lnTo>
                  <a:lnTo>
                    <a:pt x="379" y="161"/>
                  </a:lnTo>
                  <a:lnTo>
                    <a:pt x="379" y="165"/>
                  </a:lnTo>
                  <a:lnTo>
                    <a:pt x="381" y="171"/>
                  </a:lnTo>
                  <a:lnTo>
                    <a:pt x="383" y="176"/>
                  </a:lnTo>
                  <a:lnTo>
                    <a:pt x="385" y="182"/>
                  </a:lnTo>
                  <a:lnTo>
                    <a:pt x="385" y="186"/>
                  </a:lnTo>
                  <a:lnTo>
                    <a:pt x="387" y="190"/>
                  </a:lnTo>
                  <a:lnTo>
                    <a:pt x="387" y="194"/>
                  </a:lnTo>
                  <a:lnTo>
                    <a:pt x="389" y="198"/>
                  </a:lnTo>
                  <a:lnTo>
                    <a:pt x="389" y="200"/>
                  </a:lnTo>
                  <a:lnTo>
                    <a:pt x="392" y="204"/>
                  </a:lnTo>
                  <a:lnTo>
                    <a:pt x="392" y="209"/>
                  </a:lnTo>
                  <a:lnTo>
                    <a:pt x="394" y="213"/>
                  </a:lnTo>
                  <a:lnTo>
                    <a:pt x="396" y="219"/>
                  </a:lnTo>
                  <a:lnTo>
                    <a:pt x="396" y="225"/>
                  </a:lnTo>
                  <a:lnTo>
                    <a:pt x="398" y="231"/>
                  </a:lnTo>
                  <a:lnTo>
                    <a:pt x="400" y="235"/>
                  </a:lnTo>
                  <a:lnTo>
                    <a:pt x="398" y="240"/>
                  </a:lnTo>
                  <a:lnTo>
                    <a:pt x="398" y="246"/>
                  </a:lnTo>
                  <a:lnTo>
                    <a:pt x="396" y="250"/>
                  </a:lnTo>
                  <a:lnTo>
                    <a:pt x="396" y="254"/>
                  </a:lnTo>
                  <a:lnTo>
                    <a:pt x="394" y="258"/>
                  </a:lnTo>
                  <a:lnTo>
                    <a:pt x="394" y="264"/>
                  </a:lnTo>
                  <a:lnTo>
                    <a:pt x="392" y="268"/>
                  </a:lnTo>
                  <a:lnTo>
                    <a:pt x="389" y="273"/>
                  </a:lnTo>
                  <a:lnTo>
                    <a:pt x="387" y="279"/>
                  </a:lnTo>
                  <a:lnTo>
                    <a:pt x="385" y="285"/>
                  </a:lnTo>
                  <a:lnTo>
                    <a:pt x="381" y="291"/>
                  </a:lnTo>
                  <a:lnTo>
                    <a:pt x="379" y="297"/>
                  </a:lnTo>
                  <a:lnTo>
                    <a:pt x="377" y="306"/>
                  </a:lnTo>
                  <a:lnTo>
                    <a:pt x="375" y="312"/>
                  </a:lnTo>
                  <a:lnTo>
                    <a:pt x="371" y="318"/>
                  </a:lnTo>
                  <a:lnTo>
                    <a:pt x="369" y="326"/>
                  </a:lnTo>
                  <a:lnTo>
                    <a:pt x="365" y="332"/>
                  </a:lnTo>
                  <a:lnTo>
                    <a:pt x="361" y="341"/>
                  </a:lnTo>
                  <a:lnTo>
                    <a:pt x="356" y="349"/>
                  </a:lnTo>
                  <a:lnTo>
                    <a:pt x="354" y="355"/>
                  </a:lnTo>
                  <a:lnTo>
                    <a:pt x="350" y="363"/>
                  </a:lnTo>
                  <a:lnTo>
                    <a:pt x="346" y="372"/>
                  </a:lnTo>
                  <a:lnTo>
                    <a:pt x="342" y="380"/>
                  </a:lnTo>
                  <a:lnTo>
                    <a:pt x="338" y="388"/>
                  </a:lnTo>
                  <a:lnTo>
                    <a:pt x="334" y="396"/>
                  </a:lnTo>
                  <a:lnTo>
                    <a:pt x="330" y="405"/>
                  </a:lnTo>
                  <a:lnTo>
                    <a:pt x="323" y="413"/>
                  </a:lnTo>
                  <a:lnTo>
                    <a:pt x="319" y="421"/>
                  </a:lnTo>
                  <a:lnTo>
                    <a:pt x="315" y="429"/>
                  </a:lnTo>
                  <a:lnTo>
                    <a:pt x="311" y="440"/>
                  </a:lnTo>
                  <a:lnTo>
                    <a:pt x="307" y="446"/>
                  </a:lnTo>
                  <a:lnTo>
                    <a:pt x="303" y="454"/>
                  </a:lnTo>
                  <a:lnTo>
                    <a:pt x="299" y="462"/>
                  </a:lnTo>
                  <a:lnTo>
                    <a:pt x="295" y="471"/>
                  </a:lnTo>
                  <a:lnTo>
                    <a:pt x="288" y="479"/>
                  </a:lnTo>
                  <a:lnTo>
                    <a:pt x="284" y="487"/>
                  </a:lnTo>
                  <a:lnTo>
                    <a:pt x="280" y="493"/>
                  </a:lnTo>
                  <a:lnTo>
                    <a:pt x="276" y="502"/>
                  </a:lnTo>
                  <a:lnTo>
                    <a:pt x="272" y="508"/>
                  </a:lnTo>
                  <a:lnTo>
                    <a:pt x="268" y="516"/>
                  </a:lnTo>
                  <a:lnTo>
                    <a:pt x="262" y="522"/>
                  </a:lnTo>
                  <a:lnTo>
                    <a:pt x="257" y="531"/>
                  </a:lnTo>
                  <a:lnTo>
                    <a:pt x="253" y="537"/>
                  </a:lnTo>
                  <a:lnTo>
                    <a:pt x="249" y="543"/>
                  </a:lnTo>
                  <a:lnTo>
                    <a:pt x="245" y="549"/>
                  </a:lnTo>
                  <a:lnTo>
                    <a:pt x="243" y="557"/>
                  </a:lnTo>
                  <a:lnTo>
                    <a:pt x="239" y="562"/>
                  </a:lnTo>
                  <a:lnTo>
                    <a:pt x="235" y="568"/>
                  </a:lnTo>
                  <a:lnTo>
                    <a:pt x="231" y="572"/>
                  </a:lnTo>
                  <a:lnTo>
                    <a:pt x="227" y="576"/>
                  </a:lnTo>
                  <a:lnTo>
                    <a:pt x="222" y="582"/>
                  </a:lnTo>
                  <a:lnTo>
                    <a:pt x="220" y="584"/>
                  </a:lnTo>
                  <a:lnTo>
                    <a:pt x="216" y="588"/>
                  </a:lnTo>
                  <a:lnTo>
                    <a:pt x="214" y="592"/>
                  </a:lnTo>
                  <a:lnTo>
                    <a:pt x="208" y="599"/>
                  </a:lnTo>
                  <a:lnTo>
                    <a:pt x="204" y="603"/>
                  </a:lnTo>
                  <a:lnTo>
                    <a:pt x="200" y="605"/>
                  </a:lnTo>
                  <a:lnTo>
                    <a:pt x="198" y="605"/>
                  </a:lnTo>
                  <a:lnTo>
                    <a:pt x="192" y="603"/>
                  </a:lnTo>
                  <a:lnTo>
                    <a:pt x="185" y="597"/>
                  </a:lnTo>
                  <a:lnTo>
                    <a:pt x="181" y="592"/>
                  </a:lnTo>
                  <a:lnTo>
                    <a:pt x="177" y="588"/>
                  </a:lnTo>
                  <a:lnTo>
                    <a:pt x="173" y="584"/>
                  </a:lnTo>
                  <a:lnTo>
                    <a:pt x="169" y="580"/>
                  </a:lnTo>
                  <a:lnTo>
                    <a:pt x="165" y="574"/>
                  </a:lnTo>
                  <a:lnTo>
                    <a:pt x="161" y="568"/>
                  </a:lnTo>
                  <a:lnTo>
                    <a:pt x="156" y="562"/>
                  </a:lnTo>
                  <a:lnTo>
                    <a:pt x="154" y="555"/>
                  </a:lnTo>
                  <a:lnTo>
                    <a:pt x="150" y="549"/>
                  </a:lnTo>
                  <a:lnTo>
                    <a:pt x="146" y="543"/>
                  </a:lnTo>
                  <a:lnTo>
                    <a:pt x="142" y="535"/>
                  </a:lnTo>
                  <a:lnTo>
                    <a:pt x="138" y="528"/>
                  </a:lnTo>
                  <a:lnTo>
                    <a:pt x="134" y="522"/>
                  </a:lnTo>
                  <a:lnTo>
                    <a:pt x="130" y="514"/>
                  </a:lnTo>
                  <a:lnTo>
                    <a:pt x="126" y="508"/>
                  </a:lnTo>
                  <a:lnTo>
                    <a:pt x="123" y="500"/>
                  </a:lnTo>
                  <a:lnTo>
                    <a:pt x="119" y="493"/>
                  </a:lnTo>
                  <a:lnTo>
                    <a:pt x="115" y="487"/>
                  </a:lnTo>
                  <a:lnTo>
                    <a:pt x="113" y="481"/>
                  </a:lnTo>
                  <a:lnTo>
                    <a:pt x="109" y="475"/>
                  </a:lnTo>
                  <a:lnTo>
                    <a:pt x="107" y="469"/>
                  </a:lnTo>
                  <a:lnTo>
                    <a:pt x="103" y="462"/>
                  </a:lnTo>
                  <a:lnTo>
                    <a:pt x="101" y="456"/>
                  </a:lnTo>
                  <a:lnTo>
                    <a:pt x="99" y="452"/>
                  </a:lnTo>
                  <a:lnTo>
                    <a:pt x="97" y="448"/>
                  </a:lnTo>
                  <a:lnTo>
                    <a:pt x="95" y="444"/>
                  </a:lnTo>
                  <a:lnTo>
                    <a:pt x="93" y="442"/>
                  </a:lnTo>
                  <a:lnTo>
                    <a:pt x="93" y="440"/>
                  </a:lnTo>
                  <a:lnTo>
                    <a:pt x="90" y="436"/>
                  </a:lnTo>
                  <a:lnTo>
                    <a:pt x="88" y="434"/>
                  </a:lnTo>
                  <a:lnTo>
                    <a:pt x="86" y="429"/>
                  </a:lnTo>
                  <a:lnTo>
                    <a:pt x="84" y="425"/>
                  </a:lnTo>
                  <a:lnTo>
                    <a:pt x="80" y="421"/>
                  </a:lnTo>
                  <a:lnTo>
                    <a:pt x="78" y="417"/>
                  </a:lnTo>
                  <a:lnTo>
                    <a:pt x="74" y="413"/>
                  </a:lnTo>
                  <a:lnTo>
                    <a:pt x="72" y="409"/>
                  </a:lnTo>
                  <a:lnTo>
                    <a:pt x="68" y="403"/>
                  </a:lnTo>
                  <a:lnTo>
                    <a:pt x="64" y="398"/>
                  </a:lnTo>
                  <a:lnTo>
                    <a:pt x="60" y="392"/>
                  </a:lnTo>
                  <a:lnTo>
                    <a:pt x="55" y="388"/>
                  </a:lnTo>
                  <a:lnTo>
                    <a:pt x="51" y="382"/>
                  </a:lnTo>
                  <a:lnTo>
                    <a:pt x="49" y="378"/>
                  </a:lnTo>
                  <a:lnTo>
                    <a:pt x="45" y="372"/>
                  </a:lnTo>
                  <a:lnTo>
                    <a:pt x="41" y="367"/>
                  </a:lnTo>
                  <a:lnTo>
                    <a:pt x="37" y="361"/>
                  </a:lnTo>
                  <a:lnTo>
                    <a:pt x="33" y="357"/>
                  </a:lnTo>
                  <a:lnTo>
                    <a:pt x="29" y="351"/>
                  </a:lnTo>
                  <a:lnTo>
                    <a:pt x="24" y="347"/>
                  </a:lnTo>
                  <a:lnTo>
                    <a:pt x="20" y="343"/>
                  </a:lnTo>
                  <a:lnTo>
                    <a:pt x="18" y="339"/>
                  </a:lnTo>
                  <a:lnTo>
                    <a:pt x="14" y="334"/>
                  </a:lnTo>
                  <a:lnTo>
                    <a:pt x="12" y="330"/>
                  </a:lnTo>
                  <a:lnTo>
                    <a:pt x="6" y="324"/>
                  </a:lnTo>
                  <a:lnTo>
                    <a:pt x="2" y="318"/>
                  </a:lnTo>
                  <a:lnTo>
                    <a:pt x="0" y="316"/>
                  </a:lnTo>
                  <a:lnTo>
                    <a:pt x="16" y="299"/>
                  </a:lnTo>
                  <a:lnTo>
                    <a:pt x="20" y="303"/>
                  </a:lnTo>
                  <a:lnTo>
                    <a:pt x="22" y="308"/>
                  </a:lnTo>
                  <a:lnTo>
                    <a:pt x="27" y="312"/>
                  </a:lnTo>
                  <a:lnTo>
                    <a:pt x="33" y="318"/>
                  </a:lnTo>
                  <a:lnTo>
                    <a:pt x="39" y="324"/>
                  </a:lnTo>
                  <a:lnTo>
                    <a:pt x="41" y="328"/>
                  </a:lnTo>
                  <a:lnTo>
                    <a:pt x="45" y="332"/>
                  </a:lnTo>
                  <a:lnTo>
                    <a:pt x="49" y="339"/>
                  </a:lnTo>
                  <a:lnTo>
                    <a:pt x="53" y="343"/>
                  </a:lnTo>
                  <a:lnTo>
                    <a:pt x="57" y="347"/>
                  </a:lnTo>
                  <a:lnTo>
                    <a:pt x="60" y="351"/>
                  </a:lnTo>
                  <a:lnTo>
                    <a:pt x="64" y="355"/>
                  </a:lnTo>
                  <a:lnTo>
                    <a:pt x="68" y="361"/>
                  </a:lnTo>
                  <a:lnTo>
                    <a:pt x="72" y="365"/>
                  </a:lnTo>
                  <a:lnTo>
                    <a:pt x="76" y="370"/>
                  </a:lnTo>
                  <a:lnTo>
                    <a:pt x="78" y="376"/>
                  </a:lnTo>
                  <a:lnTo>
                    <a:pt x="82" y="380"/>
                  </a:lnTo>
                  <a:lnTo>
                    <a:pt x="86" y="384"/>
                  </a:lnTo>
                  <a:lnTo>
                    <a:pt x="90" y="390"/>
                  </a:lnTo>
                  <a:lnTo>
                    <a:pt x="93" y="394"/>
                  </a:lnTo>
                  <a:lnTo>
                    <a:pt x="97" y="398"/>
                  </a:lnTo>
                  <a:lnTo>
                    <a:pt x="99" y="403"/>
                  </a:lnTo>
                  <a:lnTo>
                    <a:pt x="103" y="405"/>
                  </a:lnTo>
                  <a:lnTo>
                    <a:pt x="105" y="409"/>
                  </a:lnTo>
                  <a:lnTo>
                    <a:pt x="109" y="413"/>
                  </a:lnTo>
                  <a:lnTo>
                    <a:pt x="111" y="417"/>
                  </a:lnTo>
                  <a:lnTo>
                    <a:pt x="113" y="421"/>
                  </a:lnTo>
                  <a:lnTo>
                    <a:pt x="115" y="425"/>
                  </a:lnTo>
                  <a:lnTo>
                    <a:pt x="119" y="431"/>
                  </a:lnTo>
                  <a:lnTo>
                    <a:pt x="121" y="436"/>
                  </a:lnTo>
                  <a:lnTo>
                    <a:pt x="126" y="442"/>
                  </a:lnTo>
                  <a:lnTo>
                    <a:pt x="128" y="448"/>
                  </a:lnTo>
                  <a:lnTo>
                    <a:pt x="132" y="454"/>
                  </a:lnTo>
                  <a:lnTo>
                    <a:pt x="136" y="460"/>
                  </a:lnTo>
                  <a:lnTo>
                    <a:pt x="138" y="469"/>
                  </a:lnTo>
                  <a:lnTo>
                    <a:pt x="142" y="475"/>
                  </a:lnTo>
                  <a:lnTo>
                    <a:pt x="146" y="483"/>
                  </a:lnTo>
                  <a:lnTo>
                    <a:pt x="148" y="487"/>
                  </a:lnTo>
                  <a:lnTo>
                    <a:pt x="154" y="495"/>
                  </a:lnTo>
                  <a:lnTo>
                    <a:pt x="156" y="502"/>
                  </a:lnTo>
                  <a:lnTo>
                    <a:pt x="161" y="510"/>
                  </a:lnTo>
                  <a:lnTo>
                    <a:pt x="163" y="516"/>
                  </a:lnTo>
                  <a:lnTo>
                    <a:pt x="167" y="522"/>
                  </a:lnTo>
                  <a:lnTo>
                    <a:pt x="171" y="528"/>
                  </a:lnTo>
                  <a:lnTo>
                    <a:pt x="175" y="535"/>
                  </a:lnTo>
                  <a:lnTo>
                    <a:pt x="177" y="541"/>
                  </a:lnTo>
                  <a:lnTo>
                    <a:pt x="181" y="545"/>
                  </a:lnTo>
                  <a:lnTo>
                    <a:pt x="183" y="551"/>
                  </a:lnTo>
                  <a:lnTo>
                    <a:pt x="187" y="555"/>
                  </a:lnTo>
                  <a:lnTo>
                    <a:pt x="189" y="559"/>
                  </a:lnTo>
                  <a:lnTo>
                    <a:pt x="192" y="562"/>
                  </a:lnTo>
                  <a:lnTo>
                    <a:pt x="194" y="566"/>
                  </a:lnTo>
                  <a:lnTo>
                    <a:pt x="196" y="568"/>
                  </a:lnTo>
                  <a:lnTo>
                    <a:pt x="200" y="570"/>
                  </a:lnTo>
                  <a:lnTo>
                    <a:pt x="204" y="570"/>
                  </a:lnTo>
                  <a:lnTo>
                    <a:pt x="204" y="568"/>
                  </a:lnTo>
                  <a:lnTo>
                    <a:pt x="206" y="564"/>
                  </a:lnTo>
                  <a:lnTo>
                    <a:pt x="210" y="559"/>
                  </a:lnTo>
                  <a:lnTo>
                    <a:pt x="214" y="555"/>
                  </a:lnTo>
                  <a:lnTo>
                    <a:pt x="214" y="551"/>
                  </a:lnTo>
                  <a:lnTo>
                    <a:pt x="216" y="547"/>
                  </a:lnTo>
                  <a:lnTo>
                    <a:pt x="220" y="543"/>
                  </a:lnTo>
                  <a:lnTo>
                    <a:pt x="222" y="539"/>
                  </a:lnTo>
                  <a:lnTo>
                    <a:pt x="225" y="535"/>
                  </a:lnTo>
                  <a:lnTo>
                    <a:pt x="227" y="531"/>
                  </a:lnTo>
                  <a:lnTo>
                    <a:pt x="231" y="526"/>
                  </a:lnTo>
                  <a:lnTo>
                    <a:pt x="233" y="520"/>
                  </a:lnTo>
                  <a:lnTo>
                    <a:pt x="237" y="516"/>
                  </a:lnTo>
                  <a:lnTo>
                    <a:pt x="239" y="510"/>
                  </a:lnTo>
                  <a:lnTo>
                    <a:pt x="243" y="504"/>
                  </a:lnTo>
                  <a:lnTo>
                    <a:pt x="245" y="500"/>
                  </a:lnTo>
                  <a:lnTo>
                    <a:pt x="249" y="493"/>
                  </a:lnTo>
                  <a:lnTo>
                    <a:pt x="253" y="487"/>
                  </a:lnTo>
                  <a:lnTo>
                    <a:pt x="257" y="481"/>
                  </a:lnTo>
                  <a:lnTo>
                    <a:pt x="262" y="475"/>
                  </a:lnTo>
                  <a:lnTo>
                    <a:pt x="264" y="469"/>
                  </a:lnTo>
                  <a:lnTo>
                    <a:pt x="268" y="462"/>
                  </a:lnTo>
                  <a:lnTo>
                    <a:pt x="272" y="454"/>
                  </a:lnTo>
                  <a:lnTo>
                    <a:pt x="276" y="448"/>
                  </a:lnTo>
                  <a:lnTo>
                    <a:pt x="280" y="442"/>
                  </a:lnTo>
                  <a:lnTo>
                    <a:pt x="284" y="436"/>
                  </a:lnTo>
                  <a:lnTo>
                    <a:pt x="288" y="427"/>
                  </a:lnTo>
                  <a:lnTo>
                    <a:pt x="293" y="421"/>
                  </a:lnTo>
                  <a:lnTo>
                    <a:pt x="295" y="415"/>
                  </a:lnTo>
                  <a:lnTo>
                    <a:pt x="299" y="409"/>
                  </a:lnTo>
                  <a:lnTo>
                    <a:pt x="301" y="401"/>
                  </a:lnTo>
                  <a:lnTo>
                    <a:pt x="307" y="394"/>
                  </a:lnTo>
                  <a:lnTo>
                    <a:pt x="309" y="386"/>
                  </a:lnTo>
                  <a:lnTo>
                    <a:pt x="313" y="380"/>
                  </a:lnTo>
                  <a:lnTo>
                    <a:pt x="317" y="372"/>
                  </a:lnTo>
                  <a:lnTo>
                    <a:pt x="321" y="365"/>
                  </a:lnTo>
                  <a:lnTo>
                    <a:pt x="323" y="359"/>
                  </a:lnTo>
                  <a:lnTo>
                    <a:pt x="328" y="351"/>
                  </a:lnTo>
                  <a:lnTo>
                    <a:pt x="330" y="345"/>
                  </a:lnTo>
                  <a:lnTo>
                    <a:pt x="334" y="339"/>
                  </a:lnTo>
                  <a:lnTo>
                    <a:pt x="338" y="332"/>
                  </a:lnTo>
                  <a:lnTo>
                    <a:pt x="340" y="326"/>
                  </a:lnTo>
                  <a:lnTo>
                    <a:pt x="344" y="320"/>
                  </a:lnTo>
                  <a:lnTo>
                    <a:pt x="346" y="314"/>
                  </a:lnTo>
                  <a:lnTo>
                    <a:pt x="348" y="308"/>
                  </a:lnTo>
                  <a:lnTo>
                    <a:pt x="352" y="301"/>
                  </a:lnTo>
                  <a:lnTo>
                    <a:pt x="354" y="295"/>
                  </a:lnTo>
                  <a:lnTo>
                    <a:pt x="356" y="291"/>
                  </a:lnTo>
                  <a:lnTo>
                    <a:pt x="359" y="285"/>
                  </a:lnTo>
                  <a:lnTo>
                    <a:pt x="361" y="279"/>
                  </a:lnTo>
                  <a:lnTo>
                    <a:pt x="363" y="275"/>
                  </a:lnTo>
                  <a:lnTo>
                    <a:pt x="365" y="270"/>
                  </a:lnTo>
                  <a:lnTo>
                    <a:pt x="367" y="264"/>
                  </a:lnTo>
                  <a:lnTo>
                    <a:pt x="369" y="260"/>
                  </a:lnTo>
                  <a:lnTo>
                    <a:pt x="369" y="256"/>
                  </a:lnTo>
                  <a:lnTo>
                    <a:pt x="371" y="254"/>
                  </a:lnTo>
                  <a:lnTo>
                    <a:pt x="373" y="246"/>
                  </a:lnTo>
                  <a:lnTo>
                    <a:pt x="375" y="242"/>
                  </a:lnTo>
                  <a:lnTo>
                    <a:pt x="373" y="235"/>
                  </a:lnTo>
                  <a:lnTo>
                    <a:pt x="373" y="229"/>
                  </a:lnTo>
                  <a:lnTo>
                    <a:pt x="371" y="223"/>
                  </a:lnTo>
                  <a:lnTo>
                    <a:pt x="371" y="217"/>
                  </a:lnTo>
                  <a:lnTo>
                    <a:pt x="369" y="209"/>
                  </a:lnTo>
                  <a:lnTo>
                    <a:pt x="367" y="202"/>
                  </a:lnTo>
                  <a:lnTo>
                    <a:pt x="367" y="198"/>
                  </a:lnTo>
                  <a:lnTo>
                    <a:pt x="365" y="194"/>
                  </a:lnTo>
                  <a:lnTo>
                    <a:pt x="365" y="190"/>
                  </a:lnTo>
                  <a:lnTo>
                    <a:pt x="365" y="186"/>
                  </a:lnTo>
                  <a:lnTo>
                    <a:pt x="363" y="182"/>
                  </a:lnTo>
                  <a:lnTo>
                    <a:pt x="361" y="178"/>
                  </a:lnTo>
                  <a:lnTo>
                    <a:pt x="359" y="173"/>
                  </a:lnTo>
                  <a:lnTo>
                    <a:pt x="359" y="169"/>
                  </a:lnTo>
                  <a:lnTo>
                    <a:pt x="356" y="165"/>
                  </a:lnTo>
                  <a:lnTo>
                    <a:pt x="356" y="161"/>
                  </a:lnTo>
                  <a:lnTo>
                    <a:pt x="354" y="157"/>
                  </a:lnTo>
                  <a:lnTo>
                    <a:pt x="352" y="153"/>
                  </a:lnTo>
                  <a:lnTo>
                    <a:pt x="350" y="149"/>
                  </a:lnTo>
                  <a:lnTo>
                    <a:pt x="350" y="145"/>
                  </a:lnTo>
                  <a:lnTo>
                    <a:pt x="348" y="140"/>
                  </a:lnTo>
                  <a:lnTo>
                    <a:pt x="346" y="136"/>
                  </a:lnTo>
                  <a:lnTo>
                    <a:pt x="346" y="132"/>
                  </a:lnTo>
                  <a:lnTo>
                    <a:pt x="344" y="128"/>
                  </a:lnTo>
                  <a:lnTo>
                    <a:pt x="342" y="124"/>
                  </a:lnTo>
                  <a:lnTo>
                    <a:pt x="342" y="122"/>
                  </a:lnTo>
                  <a:lnTo>
                    <a:pt x="340" y="118"/>
                  </a:lnTo>
                  <a:lnTo>
                    <a:pt x="338" y="114"/>
                  </a:lnTo>
                  <a:lnTo>
                    <a:pt x="336" y="109"/>
                  </a:lnTo>
                  <a:lnTo>
                    <a:pt x="336" y="105"/>
                  </a:lnTo>
                  <a:lnTo>
                    <a:pt x="334" y="101"/>
                  </a:lnTo>
                  <a:lnTo>
                    <a:pt x="332" y="97"/>
                  </a:lnTo>
                  <a:lnTo>
                    <a:pt x="330" y="93"/>
                  </a:lnTo>
                  <a:lnTo>
                    <a:pt x="330" y="89"/>
                  </a:lnTo>
                  <a:lnTo>
                    <a:pt x="326" y="83"/>
                  </a:lnTo>
                  <a:lnTo>
                    <a:pt x="323" y="76"/>
                  </a:lnTo>
                  <a:lnTo>
                    <a:pt x="321" y="70"/>
                  </a:lnTo>
                  <a:lnTo>
                    <a:pt x="319" y="64"/>
                  </a:lnTo>
                  <a:lnTo>
                    <a:pt x="315" y="60"/>
                  </a:lnTo>
                  <a:lnTo>
                    <a:pt x="313" y="56"/>
                  </a:lnTo>
                  <a:lnTo>
                    <a:pt x="311" y="52"/>
                  </a:lnTo>
                  <a:lnTo>
                    <a:pt x="311" y="50"/>
                  </a:lnTo>
                  <a:lnTo>
                    <a:pt x="309" y="43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Freeform 23"/>
            <p:cNvSpPr>
              <a:spLocks/>
            </p:cNvSpPr>
            <p:nvPr/>
          </p:nvSpPr>
          <p:spPr bwMode="auto">
            <a:xfrm>
              <a:off x="6195" y="1360"/>
              <a:ext cx="146" cy="33"/>
            </a:xfrm>
            <a:custGeom>
              <a:avLst/>
              <a:gdLst>
                <a:gd name="T0" fmla="*/ 0 w 146"/>
                <a:gd name="T1" fmla="*/ 7 h 33"/>
                <a:gd name="T2" fmla="*/ 8 w 146"/>
                <a:gd name="T3" fmla="*/ 7 h 33"/>
                <a:gd name="T4" fmla="*/ 18 w 146"/>
                <a:gd name="T5" fmla="*/ 5 h 33"/>
                <a:gd name="T6" fmla="*/ 31 w 146"/>
                <a:gd name="T7" fmla="*/ 3 h 33"/>
                <a:gd name="T8" fmla="*/ 43 w 146"/>
                <a:gd name="T9" fmla="*/ 3 h 33"/>
                <a:gd name="T10" fmla="*/ 53 w 146"/>
                <a:gd name="T11" fmla="*/ 0 h 33"/>
                <a:gd name="T12" fmla="*/ 66 w 146"/>
                <a:gd name="T13" fmla="*/ 0 h 33"/>
                <a:gd name="T14" fmla="*/ 78 w 146"/>
                <a:gd name="T15" fmla="*/ 0 h 33"/>
                <a:gd name="T16" fmla="*/ 88 w 146"/>
                <a:gd name="T17" fmla="*/ 0 h 33"/>
                <a:gd name="T18" fmla="*/ 101 w 146"/>
                <a:gd name="T19" fmla="*/ 3 h 33"/>
                <a:gd name="T20" fmla="*/ 113 w 146"/>
                <a:gd name="T21" fmla="*/ 5 h 33"/>
                <a:gd name="T22" fmla="*/ 123 w 146"/>
                <a:gd name="T23" fmla="*/ 7 h 33"/>
                <a:gd name="T24" fmla="*/ 134 w 146"/>
                <a:gd name="T25" fmla="*/ 9 h 33"/>
                <a:gd name="T26" fmla="*/ 144 w 146"/>
                <a:gd name="T27" fmla="*/ 11 h 33"/>
                <a:gd name="T28" fmla="*/ 146 w 146"/>
                <a:gd name="T29" fmla="*/ 33 h 33"/>
                <a:gd name="T30" fmla="*/ 140 w 146"/>
                <a:gd name="T31" fmla="*/ 33 h 33"/>
                <a:gd name="T32" fmla="*/ 132 w 146"/>
                <a:gd name="T33" fmla="*/ 33 h 33"/>
                <a:gd name="T34" fmla="*/ 123 w 146"/>
                <a:gd name="T35" fmla="*/ 31 h 33"/>
                <a:gd name="T36" fmla="*/ 113 w 146"/>
                <a:gd name="T37" fmla="*/ 31 h 33"/>
                <a:gd name="T38" fmla="*/ 105 w 146"/>
                <a:gd name="T39" fmla="*/ 29 h 33"/>
                <a:gd name="T40" fmla="*/ 97 w 146"/>
                <a:gd name="T41" fmla="*/ 27 h 33"/>
                <a:gd name="T42" fmla="*/ 90 w 146"/>
                <a:gd name="T43" fmla="*/ 27 h 33"/>
                <a:gd name="T44" fmla="*/ 82 w 146"/>
                <a:gd name="T45" fmla="*/ 27 h 33"/>
                <a:gd name="T46" fmla="*/ 72 w 146"/>
                <a:gd name="T47" fmla="*/ 27 h 33"/>
                <a:gd name="T48" fmla="*/ 64 w 146"/>
                <a:gd name="T49" fmla="*/ 27 h 33"/>
                <a:gd name="T50" fmla="*/ 55 w 146"/>
                <a:gd name="T51" fmla="*/ 27 h 33"/>
                <a:gd name="T52" fmla="*/ 47 w 146"/>
                <a:gd name="T53" fmla="*/ 27 h 33"/>
                <a:gd name="T54" fmla="*/ 41 w 146"/>
                <a:gd name="T55" fmla="*/ 27 h 33"/>
                <a:gd name="T56" fmla="*/ 33 w 146"/>
                <a:gd name="T57" fmla="*/ 27 h 33"/>
                <a:gd name="T58" fmla="*/ 24 w 146"/>
                <a:gd name="T59" fmla="*/ 27 h 33"/>
                <a:gd name="T60" fmla="*/ 10 w 146"/>
                <a:gd name="T61" fmla="*/ 27 h 33"/>
                <a:gd name="T62" fmla="*/ 2 w 146"/>
                <a:gd name="T63" fmla="*/ 29 h 33"/>
                <a:gd name="T64" fmla="*/ 0 w 146"/>
                <a:gd name="T65" fmla="*/ 29 h 33"/>
                <a:gd name="T66" fmla="*/ 0 w 146"/>
                <a:gd name="T67" fmla="*/ 9 h 3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6"/>
                <a:gd name="T103" fmla="*/ 0 h 33"/>
                <a:gd name="T104" fmla="*/ 146 w 146"/>
                <a:gd name="T105" fmla="*/ 33 h 3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6" h="33">
                  <a:moveTo>
                    <a:pt x="0" y="9"/>
                  </a:moveTo>
                  <a:lnTo>
                    <a:pt x="0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4" y="5"/>
                  </a:lnTo>
                  <a:lnTo>
                    <a:pt x="31" y="3"/>
                  </a:lnTo>
                  <a:lnTo>
                    <a:pt x="37" y="3"/>
                  </a:lnTo>
                  <a:lnTo>
                    <a:pt x="43" y="3"/>
                  </a:lnTo>
                  <a:lnTo>
                    <a:pt x="49" y="3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5" y="3"/>
                  </a:lnTo>
                  <a:lnTo>
                    <a:pt x="101" y="3"/>
                  </a:lnTo>
                  <a:lnTo>
                    <a:pt x="107" y="5"/>
                  </a:lnTo>
                  <a:lnTo>
                    <a:pt x="113" y="5"/>
                  </a:lnTo>
                  <a:lnTo>
                    <a:pt x="119" y="7"/>
                  </a:lnTo>
                  <a:lnTo>
                    <a:pt x="123" y="7"/>
                  </a:lnTo>
                  <a:lnTo>
                    <a:pt x="130" y="7"/>
                  </a:lnTo>
                  <a:lnTo>
                    <a:pt x="134" y="9"/>
                  </a:lnTo>
                  <a:lnTo>
                    <a:pt x="138" y="9"/>
                  </a:lnTo>
                  <a:lnTo>
                    <a:pt x="144" y="11"/>
                  </a:lnTo>
                  <a:lnTo>
                    <a:pt x="146" y="11"/>
                  </a:lnTo>
                  <a:lnTo>
                    <a:pt x="146" y="33"/>
                  </a:lnTo>
                  <a:lnTo>
                    <a:pt x="144" y="33"/>
                  </a:lnTo>
                  <a:lnTo>
                    <a:pt x="140" y="33"/>
                  </a:lnTo>
                  <a:lnTo>
                    <a:pt x="136" y="33"/>
                  </a:lnTo>
                  <a:lnTo>
                    <a:pt x="132" y="33"/>
                  </a:lnTo>
                  <a:lnTo>
                    <a:pt x="128" y="31"/>
                  </a:lnTo>
                  <a:lnTo>
                    <a:pt x="123" y="31"/>
                  </a:lnTo>
                  <a:lnTo>
                    <a:pt x="117" y="31"/>
                  </a:lnTo>
                  <a:lnTo>
                    <a:pt x="113" y="31"/>
                  </a:lnTo>
                  <a:lnTo>
                    <a:pt x="109" y="29"/>
                  </a:lnTo>
                  <a:lnTo>
                    <a:pt x="105" y="29"/>
                  </a:lnTo>
                  <a:lnTo>
                    <a:pt x="99" y="27"/>
                  </a:lnTo>
                  <a:lnTo>
                    <a:pt x="97" y="27"/>
                  </a:lnTo>
                  <a:lnTo>
                    <a:pt x="92" y="27"/>
                  </a:lnTo>
                  <a:lnTo>
                    <a:pt x="90" y="27"/>
                  </a:lnTo>
                  <a:lnTo>
                    <a:pt x="86" y="27"/>
                  </a:lnTo>
                  <a:lnTo>
                    <a:pt x="82" y="27"/>
                  </a:lnTo>
                  <a:lnTo>
                    <a:pt x="76" y="27"/>
                  </a:lnTo>
                  <a:lnTo>
                    <a:pt x="72" y="27"/>
                  </a:lnTo>
                  <a:lnTo>
                    <a:pt x="68" y="27"/>
                  </a:lnTo>
                  <a:lnTo>
                    <a:pt x="64" y="27"/>
                  </a:lnTo>
                  <a:lnTo>
                    <a:pt x="59" y="27"/>
                  </a:lnTo>
                  <a:lnTo>
                    <a:pt x="55" y="27"/>
                  </a:lnTo>
                  <a:lnTo>
                    <a:pt x="51" y="27"/>
                  </a:lnTo>
                  <a:lnTo>
                    <a:pt x="47" y="27"/>
                  </a:lnTo>
                  <a:lnTo>
                    <a:pt x="43" y="27"/>
                  </a:lnTo>
                  <a:lnTo>
                    <a:pt x="41" y="27"/>
                  </a:lnTo>
                  <a:lnTo>
                    <a:pt x="37" y="27"/>
                  </a:lnTo>
                  <a:lnTo>
                    <a:pt x="33" y="27"/>
                  </a:lnTo>
                  <a:lnTo>
                    <a:pt x="29" y="27"/>
                  </a:lnTo>
                  <a:lnTo>
                    <a:pt x="24" y="27"/>
                  </a:lnTo>
                  <a:lnTo>
                    <a:pt x="16" y="27"/>
                  </a:lnTo>
                  <a:lnTo>
                    <a:pt x="10" y="27"/>
                  </a:lnTo>
                  <a:lnTo>
                    <a:pt x="6" y="27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Freeform 24"/>
            <p:cNvSpPr>
              <a:spLocks/>
            </p:cNvSpPr>
            <p:nvPr/>
          </p:nvSpPr>
          <p:spPr bwMode="auto">
            <a:xfrm>
              <a:off x="6419" y="1377"/>
              <a:ext cx="132" cy="47"/>
            </a:xfrm>
            <a:custGeom>
              <a:avLst/>
              <a:gdLst>
                <a:gd name="T0" fmla="*/ 3 w 132"/>
                <a:gd name="T1" fmla="*/ 0 h 47"/>
                <a:gd name="T2" fmla="*/ 11 w 132"/>
                <a:gd name="T3" fmla="*/ 0 h 47"/>
                <a:gd name="T4" fmla="*/ 19 w 132"/>
                <a:gd name="T5" fmla="*/ 0 h 47"/>
                <a:gd name="T6" fmla="*/ 27 w 132"/>
                <a:gd name="T7" fmla="*/ 2 h 47"/>
                <a:gd name="T8" fmla="*/ 38 w 132"/>
                <a:gd name="T9" fmla="*/ 4 h 47"/>
                <a:gd name="T10" fmla="*/ 48 w 132"/>
                <a:gd name="T11" fmla="*/ 6 h 47"/>
                <a:gd name="T12" fmla="*/ 60 w 132"/>
                <a:gd name="T13" fmla="*/ 8 h 47"/>
                <a:gd name="T14" fmla="*/ 71 w 132"/>
                <a:gd name="T15" fmla="*/ 10 h 47"/>
                <a:gd name="T16" fmla="*/ 83 w 132"/>
                <a:gd name="T17" fmla="*/ 12 h 47"/>
                <a:gd name="T18" fmla="*/ 93 w 132"/>
                <a:gd name="T19" fmla="*/ 14 h 47"/>
                <a:gd name="T20" fmla="*/ 101 w 132"/>
                <a:gd name="T21" fmla="*/ 16 h 47"/>
                <a:gd name="T22" fmla="*/ 110 w 132"/>
                <a:gd name="T23" fmla="*/ 19 h 47"/>
                <a:gd name="T24" fmla="*/ 118 w 132"/>
                <a:gd name="T25" fmla="*/ 21 h 47"/>
                <a:gd name="T26" fmla="*/ 126 w 132"/>
                <a:gd name="T27" fmla="*/ 25 h 47"/>
                <a:gd name="T28" fmla="*/ 130 w 132"/>
                <a:gd name="T29" fmla="*/ 31 h 47"/>
                <a:gd name="T30" fmla="*/ 132 w 132"/>
                <a:gd name="T31" fmla="*/ 37 h 47"/>
                <a:gd name="T32" fmla="*/ 130 w 132"/>
                <a:gd name="T33" fmla="*/ 45 h 47"/>
                <a:gd name="T34" fmla="*/ 124 w 132"/>
                <a:gd name="T35" fmla="*/ 45 h 47"/>
                <a:gd name="T36" fmla="*/ 114 w 132"/>
                <a:gd name="T37" fmla="*/ 43 h 47"/>
                <a:gd name="T38" fmla="*/ 106 w 132"/>
                <a:gd name="T39" fmla="*/ 43 h 47"/>
                <a:gd name="T40" fmla="*/ 95 w 132"/>
                <a:gd name="T41" fmla="*/ 41 h 47"/>
                <a:gd name="T42" fmla="*/ 87 w 132"/>
                <a:gd name="T43" fmla="*/ 37 h 47"/>
                <a:gd name="T44" fmla="*/ 75 w 132"/>
                <a:gd name="T45" fmla="*/ 35 h 47"/>
                <a:gd name="T46" fmla="*/ 64 w 132"/>
                <a:gd name="T47" fmla="*/ 33 h 47"/>
                <a:gd name="T48" fmla="*/ 52 w 132"/>
                <a:gd name="T49" fmla="*/ 31 h 47"/>
                <a:gd name="T50" fmla="*/ 42 w 132"/>
                <a:gd name="T51" fmla="*/ 27 h 47"/>
                <a:gd name="T52" fmla="*/ 31 w 132"/>
                <a:gd name="T53" fmla="*/ 25 h 47"/>
                <a:gd name="T54" fmla="*/ 21 w 132"/>
                <a:gd name="T55" fmla="*/ 25 h 47"/>
                <a:gd name="T56" fmla="*/ 13 w 132"/>
                <a:gd name="T57" fmla="*/ 21 h 47"/>
                <a:gd name="T58" fmla="*/ 7 w 132"/>
                <a:gd name="T59" fmla="*/ 19 h 47"/>
                <a:gd name="T60" fmla="*/ 0 w 132"/>
                <a:gd name="T61" fmla="*/ 19 h 47"/>
                <a:gd name="T62" fmla="*/ 0 w 132"/>
                <a:gd name="T63" fmla="*/ 0 h 4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2"/>
                <a:gd name="T97" fmla="*/ 0 h 47"/>
                <a:gd name="T98" fmla="*/ 132 w 132"/>
                <a:gd name="T99" fmla="*/ 47 h 4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2" h="47">
                  <a:moveTo>
                    <a:pt x="0" y="0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27" y="2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8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7" y="10"/>
                  </a:lnTo>
                  <a:lnTo>
                    <a:pt x="83" y="12"/>
                  </a:lnTo>
                  <a:lnTo>
                    <a:pt x="87" y="14"/>
                  </a:lnTo>
                  <a:lnTo>
                    <a:pt x="93" y="14"/>
                  </a:lnTo>
                  <a:lnTo>
                    <a:pt x="97" y="16"/>
                  </a:lnTo>
                  <a:lnTo>
                    <a:pt x="101" y="16"/>
                  </a:lnTo>
                  <a:lnTo>
                    <a:pt x="108" y="19"/>
                  </a:lnTo>
                  <a:lnTo>
                    <a:pt x="110" y="19"/>
                  </a:lnTo>
                  <a:lnTo>
                    <a:pt x="114" y="21"/>
                  </a:lnTo>
                  <a:lnTo>
                    <a:pt x="118" y="21"/>
                  </a:lnTo>
                  <a:lnTo>
                    <a:pt x="122" y="23"/>
                  </a:lnTo>
                  <a:lnTo>
                    <a:pt x="126" y="25"/>
                  </a:lnTo>
                  <a:lnTo>
                    <a:pt x="128" y="27"/>
                  </a:lnTo>
                  <a:lnTo>
                    <a:pt x="130" y="31"/>
                  </a:lnTo>
                  <a:lnTo>
                    <a:pt x="130" y="35"/>
                  </a:lnTo>
                  <a:lnTo>
                    <a:pt x="132" y="37"/>
                  </a:lnTo>
                  <a:lnTo>
                    <a:pt x="132" y="41"/>
                  </a:lnTo>
                  <a:lnTo>
                    <a:pt x="130" y="45"/>
                  </a:lnTo>
                  <a:lnTo>
                    <a:pt x="126" y="47"/>
                  </a:lnTo>
                  <a:lnTo>
                    <a:pt x="124" y="45"/>
                  </a:lnTo>
                  <a:lnTo>
                    <a:pt x="118" y="45"/>
                  </a:lnTo>
                  <a:lnTo>
                    <a:pt x="114" y="43"/>
                  </a:lnTo>
                  <a:lnTo>
                    <a:pt x="110" y="43"/>
                  </a:lnTo>
                  <a:lnTo>
                    <a:pt x="106" y="43"/>
                  </a:lnTo>
                  <a:lnTo>
                    <a:pt x="101" y="41"/>
                  </a:lnTo>
                  <a:lnTo>
                    <a:pt x="95" y="41"/>
                  </a:lnTo>
                  <a:lnTo>
                    <a:pt x="91" y="39"/>
                  </a:lnTo>
                  <a:lnTo>
                    <a:pt x="87" y="37"/>
                  </a:lnTo>
                  <a:lnTo>
                    <a:pt x="81" y="37"/>
                  </a:lnTo>
                  <a:lnTo>
                    <a:pt x="75" y="35"/>
                  </a:lnTo>
                  <a:lnTo>
                    <a:pt x="71" y="35"/>
                  </a:lnTo>
                  <a:lnTo>
                    <a:pt x="64" y="33"/>
                  </a:lnTo>
                  <a:lnTo>
                    <a:pt x="58" y="33"/>
                  </a:lnTo>
                  <a:lnTo>
                    <a:pt x="52" y="31"/>
                  </a:lnTo>
                  <a:lnTo>
                    <a:pt x="48" y="29"/>
                  </a:lnTo>
                  <a:lnTo>
                    <a:pt x="42" y="27"/>
                  </a:lnTo>
                  <a:lnTo>
                    <a:pt x="35" y="27"/>
                  </a:lnTo>
                  <a:lnTo>
                    <a:pt x="31" y="25"/>
                  </a:lnTo>
                  <a:lnTo>
                    <a:pt x="25" y="25"/>
                  </a:lnTo>
                  <a:lnTo>
                    <a:pt x="21" y="25"/>
                  </a:lnTo>
                  <a:lnTo>
                    <a:pt x="17" y="23"/>
                  </a:lnTo>
                  <a:lnTo>
                    <a:pt x="13" y="21"/>
                  </a:lnTo>
                  <a:lnTo>
                    <a:pt x="9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Freeform 25"/>
            <p:cNvSpPr>
              <a:spLocks/>
            </p:cNvSpPr>
            <p:nvPr/>
          </p:nvSpPr>
          <p:spPr bwMode="auto">
            <a:xfrm>
              <a:off x="5471" y="1327"/>
              <a:ext cx="478" cy="1755"/>
            </a:xfrm>
            <a:custGeom>
              <a:avLst/>
              <a:gdLst>
                <a:gd name="T0" fmla="*/ 386 w 478"/>
                <a:gd name="T1" fmla="*/ 141 h 1755"/>
                <a:gd name="T2" fmla="*/ 293 w 478"/>
                <a:gd name="T3" fmla="*/ 182 h 1755"/>
                <a:gd name="T4" fmla="*/ 212 w 478"/>
                <a:gd name="T5" fmla="*/ 221 h 1755"/>
                <a:gd name="T6" fmla="*/ 190 w 478"/>
                <a:gd name="T7" fmla="*/ 298 h 1755"/>
                <a:gd name="T8" fmla="*/ 214 w 478"/>
                <a:gd name="T9" fmla="*/ 467 h 1755"/>
                <a:gd name="T10" fmla="*/ 247 w 478"/>
                <a:gd name="T11" fmla="*/ 680 h 1755"/>
                <a:gd name="T12" fmla="*/ 274 w 478"/>
                <a:gd name="T13" fmla="*/ 859 h 1755"/>
                <a:gd name="T14" fmla="*/ 289 w 478"/>
                <a:gd name="T15" fmla="*/ 1004 h 1755"/>
                <a:gd name="T16" fmla="*/ 303 w 478"/>
                <a:gd name="T17" fmla="*/ 1253 h 1755"/>
                <a:gd name="T18" fmla="*/ 309 w 478"/>
                <a:gd name="T19" fmla="*/ 1520 h 1755"/>
                <a:gd name="T20" fmla="*/ 299 w 478"/>
                <a:gd name="T21" fmla="*/ 1701 h 1755"/>
                <a:gd name="T22" fmla="*/ 239 w 478"/>
                <a:gd name="T23" fmla="*/ 1726 h 1755"/>
                <a:gd name="T24" fmla="*/ 167 w 478"/>
                <a:gd name="T25" fmla="*/ 1666 h 1755"/>
                <a:gd name="T26" fmla="*/ 97 w 478"/>
                <a:gd name="T27" fmla="*/ 1578 h 1755"/>
                <a:gd name="T28" fmla="*/ 56 w 478"/>
                <a:gd name="T29" fmla="*/ 1495 h 1755"/>
                <a:gd name="T30" fmla="*/ 43 w 478"/>
                <a:gd name="T31" fmla="*/ 1338 h 1755"/>
                <a:gd name="T32" fmla="*/ 35 w 478"/>
                <a:gd name="T33" fmla="*/ 1057 h 1755"/>
                <a:gd name="T34" fmla="*/ 29 w 478"/>
                <a:gd name="T35" fmla="*/ 770 h 1755"/>
                <a:gd name="T36" fmla="*/ 27 w 478"/>
                <a:gd name="T37" fmla="*/ 599 h 1755"/>
                <a:gd name="T38" fmla="*/ 29 w 478"/>
                <a:gd name="T39" fmla="*/ 500 h 1755"/>
                <a:gd name="T40" fmla="*/ 39 w 478"/>
                <a:gd name="T41" fmla="*/ 351 h 1755"/>
                <a:gd name="T42" fmla="*/ 54 w 478"/>
                <a:gd name="T43" fmla="*/ 205 h 1755"/>
                <a:gd name="T44" fmla="*/ 80 w 478"/>
                <a:gd name="T45" fmla="*/ 112 h 1755"/>
                <a:gd name="T46" fmla="*/ 171 w 478"/>
                <a:gd name="T47" fmla="*/ 77 h 1755"/>
                <a:gd name="T48" fmla="*/ 305 w 478"/>
                <a:gd name="T49" fmla="*/ 46 h 1755"/>
                <a:gd name="T50" fmla="*/ 421 w 478"/>
                <a:gd name="T51" fmla="*/ 25 h 1755"/>
                <a:gd name="T52" fmla="*/ 435 w 478"/>
                <a:gd name="T53" fmla="*/ 5 h 1755"/>
                <a:gd name="T54" fmla="*/ 363 w 478"/>
                <a:gd name="T55" fmla="*/ 17 h 1755"/>
                <a:gd name="T56" fmla="*/ 297 w 478"/>
                <a:gd name="T57" fmla="*/ 27 h 1755"/>
                <a:gd name="T58" fmla="*/ 227 w 478"/>
                <a:gd name="T59" fmla="*/ 42 h 1755"/>
                <a:gd name="T60" fmla="*/ 161 w 478"/>
                <a:gd name="T61" fmla="*/ 56 h 1755"/>
                <a:gd name="T62" fmla="*/ 95 w 478"/>
                <a:gd name="T63" fmla="*/ 75 h 1755"/>
                <a:gd name="T64" fmla="*/ 43 w 478"/>
                <a:gd name="T65" fmla="*/ 141 h 1755"/>
                <a:gd name="T66" fmla="*/ 29 w 478"/>
                <a:gd name="T67" fmla="*/ 215 h 1755"/>
                <a:gd name="T68" fmla="*/ 14 w 478"/>
                <a:gd name="T69" fmla="*/ 339 h 1755"/>
                <a:gd name="T70" fmla="*/ 4 w 478"/>
                <a:gd name="T71" fmla="*/ 527 h 1755"/>
                <a:gd name="T72" fmla="*/ 0 w 478"/>
                <a:gd name="T73" fmla="*/ 733 h 1755"/>
                <a:gd name="T74" fmla="*/ 6 w 478"/>
                <a:gd name="T75" fmla="*/ 909 h 1755"/>
                <a:gd name="T76" fmla="*/ 12 w 478"/>
                <a:gd name="T77" fmla="*/ 1055 h 1755"/>
                <a:gd name="T78" fmla="*/ 16 w 478"/>
                <a:gd name="T79" fmla="*/ 1179 h 1755"/>
                <a:gd name="T80" fmla="*/ 16 w 478"/>
                <a:gd name="T81" fmla="*/ 1289 h 1755"/>
                <a:gd name="T82" fmla="*/ 21 w 478"/>
                <a:gd name="T83" fmla="*/ 1388 h 1755"/>
                <a:gd name="T84" fmla="*/ 27 w 478"/>
                <a:gd name="T85" fmla="*/ 1468 h 1755"/>
                <a:gd name="T86" fmla="*/ 54 w 478"/>
                <a:gd name="T87" fmla="*/ 1555 h 1755"/>
                <a:gd name="T88" fmla="*/ 124 w 478"/>
                <a:gd name="T89" fmla="*/ 1664 h 1755"/>
                <a:gd name="T90" fmla="*/ 194 w 478"/>
                <a:gd name="T91" fmla="*/ 1732 h 1755"/>
                <a:gd name="T92" fmla="*/ 274 w 478"/>
                <a:gd name="T93" fmla="*/ 1755 h 1755"/>
                <a:gd name="T94" fmla="*/ 320 w 478"/>
                <a:gd name="T95" fmla="*/ 1701 h 1755"/>
                <a:gd name="T96" fmla="*/ 330 w 478"/>
                <a:gd name="T97" fmla="*/ 1625 h 1755"/>
                <a:gd name="T98" fmla="*/ 338 w 478"/>
                <a:gd name="T99" fmla="*/ 1540 h 1755"/>
                <a:gd name="T100" fmla="*/ 340 w 478"/>
                <a:gd name="T101" fmla="*/ 1470 h 1755"/>
                <a:gd name="T102" fmla="*/ 336 w 478"/>
                <a:gd name="T103" fmla="*/ 1390 h 1755"/>
                <a:gd name="T104" fmla="*/ 328 w 478"/>
                <a:gd name="T105" fmla="*/ 1229 h 1755"/>
                <a:gd name="T106" fmla="*/ 311 w 478"/>
                <a:gd name="T107" fmla="*/ 1026 h 1755"/>
                <a:gd name="T108" fmla="*/ 293 w 478"/>
                <a:gd name="T109" fmla="*/ 824 h 1755"/>
                <a:gd name="T110" fmla="*/ 268 w 478"/>
                <a:gd name="T111" fmla="*/ 628 h 1755"/>
                <a:gd name="T112" fmla="*/ 241 w 478"/>
                <a:gd name="T113" fmla="*/ 444 h 1755"/>
                <a:gd name="T114" fmla="*/ 219 w 478"/>
                <a:gd name="T115" fmla="*/ 310 h 1755"/>
                <a:gd name="T116" fmla="*/ 221 w 478"/>
                <a:gd name="T117" fmla="*/ 250 h 1755"/>
                <a:gd name="T118" fmla="*/ 301 w 478"/>
                <a:gd name="T119" fmla="*/ 207 h 1755"/>
                <a:gd name="T120" fmla="*/ 377 w 478"/>
                <a:gd name="T121" fmla="*/ 170 h 1755"/>
                <a:gd name="T122" fmla="*/ 466 w 478"/>
                <a:gd name="T123" fmla="*/ 139 h 17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8"/>
                <a:gd name="T187" fmla="*/ 0 h 1755"/>
                <a:gd name="T188" fmla="*/ 478 w 478"/>
                <a:gd name="T189" fmla="*/ 1755 h 175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8" h="1755">
                  <a:moveTo>
                    <a:pt x="464" y="118"/>
                  </a:moveTo>
                  <a:lnTo>
                    <a:pt x="458" y="118"/>
                  </a:lnTo>
                  <a:lnTo>
                    <a:pt x="452" y="120"/>
                  </a:lnTo>
                  <a:lnTo>
                    <a:pt x="445" y="120"/>
                  </a:lnTo>
                  <a:lnTo>
                    <a:pt x="439" y="122"/>
                  </a:lnTo>
                  <a:lnTo>
                    <a:pt x="435" y="124"/>
                  </a:lnTo>
                  <a:lnTo>
                    <a:pt x="429" y="124"/>
                  </a:lnTo>
                  <a:lnTo>
                    <a:pt x="427" y="126"/>
                  </a:lnTo>
                  <a:lnTo>
                    <a:pt x="423" y="128"/>
                  </a:lnTo>
                  <a:lnTo>
                    <a:pt x="416" y="130"/>
                  </a:lnTo>
                  <a:lnTo>
                    <a:pt x="412" y="133"/>
                  </a:lnTo>
                  <a:lnTo>
                    <a:pt x="408" y="135"/>
                  </a:lnTo>
                  <a:lnTo>
                    <a:pt x="402" y="137"/>
                  </a:lnTo>
                  <a:lnTo>
                    <a:pt x="398" y="137"/>
                  </a:lnTo>
                  <a:lnTo>
                    <a:pt x="392" y="139"/>
                  </a:lnTo>
                  <a:lnTo>
                    <a:pt x="386" y="141"/>
                  </a:lnTo>
                  <a:lnTo>
                    <a:pt x="381" y="143"/>
                  </a:lnTo>
                  <a:lnTo>
                    <a:pt x="375" y="145"/>
                  </a:lnTo>
                  <a:lnTo>
                    <a:pt x="369" y="147"/>
                  </a:lnTo>
                  <a:lnTo>
                    <a:pt x="363" y="151"/>
                  </a:lnTo>
                  <a:lnTo>
                    <a:pt x="359" y="153"/>
                  </a:lnTo>
                  <a:lnTo>
                    <a:pt x="353" y="155"/>
                  </a:lnTo>
                  <a:lnTo>
                    <a:pt x="346" y="157"/>
                  </a:lnTo>
                  <a:lnTo>
                    <a:pt x="340" y="159"/>
                  </a:lnTo>
                  <a:lnTo>
                    <a:pt x="334" y="164"/>
                  </a:lnTo>
                  <a:lnTo>
                    <a:pt x="328" y="166"/>
                  </a:lnTo>
                  <a:lnTo>
                    <a:pt x="324" y="168"/>
                  </a:lnTo>
                  <a:lnTo>
                    <a:pt x="317" y="170"/>
                  </a:lnTo>
                  <a:lnTo>
                    <a:pt x="311" y="174"/>
                  </a:lnTo>
                  <a:lnTo>
                    <a:pt x="305" y="176"/>
                  </a:lnTo>
                  <a:lnTo>
                    <a:pt x="299" y="178"/>
                  </a:lnTo>
                  <a:lnTo>
                    <a:pt x="293" y="182"/>
                  </a:lnTo>
                  <a:lnTo>
                    <a:pt x="287" y="184"/>
                  </a:lnTo>
                  <a:lnTo>
                    <a:pt x="280" y="186"/>
                  </a:lnTo>
                  <a:lnTo>
                    <a:pt x="276" y="190"/>
                  </a:lnTo>
                  <a:lnTo>
                    <a:pt x="270" y="192"/>
                  </a:lnTo>
                  <a:lnTo>
                    <a:pt x="266" y="194"/>
                  </a:lnTo>
                  <a:lnTo>
                    <a:pt x="260" y="197"/>
                  </a:lnTo>
                  <a:lnTo>
                    <a:pt x="254" y="201"/>
                  </a:lnTo>
                  <a:lnTo>
                    <a:pt x="249" y="203"/>
                  </a:lnTo>
                  <a:lnTo>
                    <a:pt x="243" y="205"/>
                  </a:lnTo>
                  <a:lnTo>
                    <a:pt x="239" y="207"/>
                  </a:lnTo>
                  <a:lnTo>
                    <a:pt x="235" y="211"/>
                  </a:lnTo>
                  <a:lnTo>
                    <a:pt x="231" y="213"/>
                  </a:lnTo>
                  <a:lnTo>
                    <a:pt x="227" y="215"/>
                  </a:lnTo>
                  <a:lnTo>
                    <a:pt x="221" y="217"/>
                  </a:lnTo>
                  <a:lnTo>
                    <a:pt x="216" y="219"/>
                  </a:lnTo>
                  <a:lnTo>
                    <a:pt x="212" y="221"/>
                  </a:lnTo>
                  <a:lnTo>
                    <a:pt x="210" y="225"/>
                  </a:lnTo>
                  <a:lnTo>
                    <a:pt x="204" y="230"/>
                  </a:lnTo>
                  <a:lnTo>
                    <a:pt x="198" y="234"/>
                  </a:lnTo>
                  <a:lnTo>
                    <a:pt x="194" y="238"/>
                  </a:lnTo>
                  <a:lnTo>
                    <a:pt x="190" y="240"/>
                  </a:lnTo>
                  <a:lnTo>
                    <a:pt x="188" y="244"/>
                  </a:lnTo>
                  <a:lnTo>
                    <a:pt x="188" y="246"/>
                  </a:lnTo>
                  <a:lnTo>
                    <a:pt x="186" y="250"/>
                  </a:lnTo>
                  <a:lnTo>
                    <a:pt x="186" y="256"/>
                  </a:lnTo>
                  <a:lnTo>
                    <a:pt x="186" y="261"/>
                  </a:lnTo>
                  <a:lnTo>
                    <a:pt x="186" y="265"/>
                  </a:lnTo>
                  <a:lnTo>
                    <a:pt x="188" y="271"/>
                  </a:lnTo>
                  <a:lnTo>
                    <a:pt x="188" y="277"/>
                  </a:lnTo>
                  <a:lnTo>
                    <a:pt x="188" y="283"/>
                  </a:lnTo>
                  <a:lnTo>
                    <a:pt x="190" y="289"/>
                  </a:lnTo>
                  <a:lnTo>
                    <a:pt x="190" y="298"/>
                  </a:lnTo>
                  <a:lnTo>
                    <a:pt x="192" y="306"/>
                  </a:lnTo>
                  <a:lnTo>
                    <a:pt x="192" y="314"/>
                  </a:lnTo>
                  <a:lnTo>
                    <a:pt x="194" y="322"/>
                  </a:lnTo>
                  <a:lnTo>
                    <a:pt x="194" y="333"/>
                  </a:lnTo>
                  <a:lnTo>
                    <a:pt x="196" y="341"/>
                  </a:lnTo>
                  <a:lnTo>
                    <a:pt x="196" y="351"/>
                  </a:lnTo>
                  <a:lnTo>
                    <a:pt x="198" y="362"/>
                  </a:lnTo>
                  <a:lnTo>
                    <a:pt x="200" y="372"/>
                  </a:lnTo>
                  <a:lnTo>
                    <a:pt x="202" y="384"/>
                  </a:lnTo>
                  <a:lnTo>
                    <a:pt x="202" y="395"/>
                  </a:lnTo>
                  <a:lnTo>
                    <a:pt x="204" y="405"/>
                  </a:lnTo>
                  <a:lnTo>
                    <a:pt x="206" y="417"/>
                  </a:lnTo>
                  <a:lnTo>
                    <a:pt x="210" y="430"/>
                  </a:lnTo>
                  <a:lnTo>
                    <a:pt x="210" y="442"/>
                  </a:lnTo>
                  <a:lnTo>
                    <a:pt x="212" y="455"/>
                  </a:lnTo>
                  <a:lnTo>
                    <a:pt x="214" y="467"/>
                  </a:lnTo>
                  <a:lnTo>
                    <a:pt x="216" y="481"/>
                  </a:lnTo>
                  <a:lnTo>
                    <a:pt x="219" y="494"/>
                  </a:lnTo>
                  <a:lnTo>
                    <a:pt x="221" y="506"/>
                  </a:lnTo>
                  <a:lnTo>
                    <a:pt x="223" y="519"/>
                  </a:lnTo>
                  <a:lnTo>
                    <a:pt x="225" y="533"/>
                  </a:lnTo>
                  <a:lnTo>
                    <a:pt x="227" y="547"/>
                  </a:lnTo>
                  <a:lnTo>
                    <a:pt x="229" y="560"/>
                  </a:lnTo>
                  <a:lnTo>
                    <a:pt x="231" y="574"/>
                  </a:lnTo>
                  <a:lnTo>
                    <a:pt x="233" y="587"/>
                  </a:lnTo>
                  <a:lnTo>
                    <a:pt x="235" y="599"/>
                  </a:lnTo>
                  <a:lnTo>
                    <a:pt x="237" y="614"/>
                  </a:lnTo>
                  <a:lnTo>
                    <a:pt x="239" y="628"/>
                  </a:lnTo>
                  <a:lnTo>
                    <a:pt x="241" y="640"/>
                  </a:lnTo>
                  <a:lnTo>
                    <a:pt x="243" y="655"/>
                  </a:lnTo>
                  <a:lnTo>
                    <a:pt x="245" y="667"/>
                  </a:lnTo>
                  <a:lnTo>
                    <a:pt x="247" y="680"/>
                  </a:lnTo>
                  <a:lnTo>
                    <a:pt x="249" y="694"/>
                  </a:lnTo>
                  <a:lnTo>
                    <a:pt x="252" y="706"/>
                  </a:lnTo>
                  <a:lnTo>
                    <a:pt x="254" y="719"/>
                  </a:lnTo>
                  <a:lnTo>
                    <a:pt x="256" y="731"/>
                  </a:lnTo>
                  <a:lnTo>
                    <a:pt x="258" y="744"/>
                  </a:lnTo>
                  <a:lnTo>
                    <a:pt x="260" y="756"/>
                  </a:lnTo>
                  <a:lnTo>
                    <a:pt x="262" y="768"/>
                  </a:lnTo>
                  <a:lnTo>
                    <a:pt x="264" y="779"/>
                  </a:lnTo>
                  <a:lnTo>
                    <a:pt x="266" y="791"/>
                  </a:lnTo>
                  <a:lnTo>
                    <a:pt x="266" y="801"/>
                  </a:lnTo>
                  <a:lnTo>
                    <a:pt x="268" y="812"/>
                  </a:lnTo>
                  <a:lnTo>
                    <a:pt x="268" y="822"/>
                  </a:lnTo>
                  <a:lnTo>
                    <a:pt x="272" y="832"/>
                  </a:lnTo>
                  <a:lnTo>
                    <a:pt x="272" y="843"/>
                  </a:lnTo>
                  <a:lnTo>
                    <a:pt x="274" y="851"/>
                  </a:lnTo>
                  <a:lnTo>
                    <a:pt x="274" y="859"/>
                  </a:lnTo>
                  <a:lnTo>
                    <a:pt x="276" y="867"/>
                  </a:lnTo>
                  <a:lnTo>
                    <a:pt x="276" y="876"/>
                  </a:lnTo>
                  <a:lnTo>
                    <a:pt x="278" y="884"/>
                  </a:lnTo>
                  <a:lnTo>
                    <a:pt x="278" y="890"/>
                  </a:lnTo>
                  <a:lnTo>
                    <a:pt x="280" y="898"/>
                  </a:lnTo>
                  <a:lnTo>
                    <a:pt x="280" y="905"/>
                  </a:lnTo>
                  <a:lnTo>
                    <a:pt x="280" y="911"/>
                  </a:lnTo>
                  <a:lnTo>
                    <a:pt x="282" y="919"/>
                  </a:lnTo>
                  <a:lnTo>
                    <a:pt x="282" y="927"/>
                  </a:lnTo>
                  <a:lnTo>
                    <a:pt x="282" y="936"/>
                  </a:lnTo>
                  <a:lnTo>
                    <a:pt x="282" y="946"/>
                  </a:lnTo>
                  <a:lnTo>
                    <a:pt x="285" y="956"/>
                  </a:lnTo>
                  <a:lnTo>
                    <a:pt x="285" y="969"/>
                  </a:lnTo>
                  <a:lnTo>
                    <a:pt x="287" y="979"/>
                  </a:lnTo>
                  <a:lnTo>
                    <a:pt x="287" y="991"/>
                  </a:lnTo>
                  <a:lnTo>
                    <a:pt x="289" y="1004"/>
                  </a:lnTo>
                  <a:lnTo>
                    <a:pt x="289" y="1018"/>
                  </a:lnTo>
                  <a:lnTo>
                    <a:pt x="291" y="1030"/>
                  </a:lnTo>
                  <a:lnTo>
                    <a:pt x="291" y="1045"/>
                  </a:lnTo>
                  <a:lnTo>
                    <a:pt x="293" y="1059"/>
                  </a:lnTo>
                  <a:lnTo>
                    <a:pt x="293" y="1074"/>
                  </a:lnTo>
                  <a:lnTo>
                    <a:pt x="293" y="1088"/>
                  </a:lnTo>
                  <a:lnTo>
                    <a:pt x="295" y="1105"/>
                  </a:lnTo>
                  <a:lnTo>
                    <a:pt x="295" y="1121"/>
                  </a:lnTo>
                  <a:lnTo>
                    <a:pt x="297" y="1136"/>
                  </a:lnTo>
                  <a:lnTo>
                    <a:pt x="297" y="1152"/>
                  </a:lnTo>
                  <a:lnTo>
                    <a:pt x="299" y="1169"/>
                  </a:lnTo>
                  <a:lnTo>
                    <a:pt x="299" y="1185"/>
                  </a:lnTo>
                  <a:lnTo>
                    <a:pt x="301" y="1202"/>
                  </a:lnTo>
                  <a:lnTo>
                    <a:pt x="301" y="1218"/>
                  </a:lnTo>
                  <a:lnTo>
                    <a:pt x="301" y="1237"/>
                  </a:lnTo>
                  <a:lnTo>
                    <a:pt x="303" y="1253"/>
                  </a:lnTo>
                  <a:lnTo>
                    <a:pt x="303" y="1272"/>
                  </a:lnTo>
                  <a:lnTo>
                    <a:pt x="305" y="1289"/>
                  </a:lnTo>
                  <a:lnTo>
                    <a:pt x="305" y="1305"/>
                  </a:lnTo>
                  <a:lnTo>
                    <a:pt x="305" y="1322"/>
                  </a:lnTo>
                  <a:lnTo>
                    <a:pt x="307" y="1340"/>
                  </a:lnTo>
                  <a:lnTo>
                    <a:pt x="307" y="1357"/>
                  </a:lnTo>
                  <a:lnTo>
                    <a:pt x="307" y="1373"/>
                  </a:lnTo>
                  <a:lnTo>
                    <a:pt x="307" y="1390"/>
                  </a:lnTo>
                  <a:lnTo>
                    <a:pt x="309" y="1408"/>
                  </a:lnTo>
                  <a:lnTo>
                    <a:pt x="309" y="1425"/>
                  </a:lnTo>
                  <a:lnTo>
                    <a:pt x="309" y="1441"/>
                  </a:lnTo>
                  <a:lnTo>
                    <a:pt x="309" y="1458"/>
                  </a:lnTo>
                  <a:lnTo>
                    <a:pt x="309" y="1474"/>
                  </a:lnTo>
                  <a:lnTo>
                    <a:pt x="309" y="1489"/>
                  </a:lnTo>
                  <a:lnTo>
                    <a:pt x="309" y="1503"/>
                  </a:lnTo>
                  <a:lnTo>
                    <a:pt x="309" y="1520"/>
                  </a:lnTo>
                  <a:lnTo>
                    <a:pt x="309" y="1534"/>
                  </a:lnTo>
                  <a:lnTo>
                    <a:pt x="309" y="1549"/>
                  </a:lnTo>
                  <a:lnTo>
                    <a:pt x="309" y="1563"/>
                  </a:lnTo>
                  <a:lnTo>
                    <a:pt x="309" y="1578"/>
                  </a:lnTo>
                  <a:lnTo>
                    <a:pt x="309" y="1592"/>
                  </a:lnTo>
                  <a:lnTo>
                    <a:pt x="307" y="1604"/>
                  </a:lnTo>
                  <a:lnTo>
                    <a:pt x="307" y="1617"/>
                  </a:lnTo>
                  <a:lnTo>
                    <a:pt x="307" y="1627"/>
                  </a:lnTo>
                  <a:lnTo>
                    <a:pt x="307" y="1639"/>
                  </a:lnTo>
                  <a:lnTo>
                    <a:pt x="305" y="1650"/>
                  </a:lnTo>
                  <a:lnTo>
                    <a:pt x="305" y="1660"/>
                  </a:lnTo>
                  <a:lnTo>
                    <a:pt x="303" y="1668"/>
                  </a:lnTo>
                  <a:lnTo>
                    <a:pt x="303" y="1679"/>
                  </a:lnTo>
                  <a:lnTo>
                    <a:pt x="301" y="1687"/>
                  </a:lnTo>
                  <a:lnTo>
                    <a:pt x="299" y="1695"/>
                  </a:lnTo>
                  <a:lnTo>
                    <a:pt x="299" y="1701"/>
                  </a:lnTo>
                  <a:lnTo>
                    <a:pt x="297" y="1708"/>
                  </a:lnTo>
                  <a:lnTo>
                    <a:pt x="295" y="1714"/>
                  </a:lnTo>
                  <a:lnTo>
                    <a:pt x="293" y="1718"/>
                  </a:lnTo>
                  <a:lnTo>
                    <a:pt x="291" y="1722"/>
                  </a:lnTo>
                  <a:lnTo>
                    <a:pt x="291" y="1726"/>
                  </a:lnTo>
                  <a:lnTo>
                    <a:pt x="285" y="1730"/>
                  </a:lnTo>
                  <a:lnTo>
                    <a:pt x="278" y="1732"/>
                  </a:lnTo>
                  <a:lnTo>
                    <a:pt x="274" y="1734"/>
                  </a:lnTo>
                  <a:lnTo>
                    <a:pt x="268" y="1734"/>
                  </a:lnTo>
                  <a:lnTo>
                    <a:pt x="264" y="1732"/>
                  </a:lnTo>
                  <a:lnTo>
                    <a:pt x="260" y="1732"/>
                  </a:lnTo>
                  <a:lnTo>
                    <a:pt x="256" y="1732"/>
                  </a:lnTo>
                  <a:lnTo>
                    <a:pt x="252" y="1732"/>
                  </a:lnTo>
                  <a:lnTo>
                    <a:pt x="247" y="1728"/>
                  </a:lnTo>
                  <a:lnTo>
                    <a:pt x="243" y="1726"/>
                  </a:lnTo>
                  <a:lnTo>
                    <a:pt x="239" y="1726"/>
                  </a:lnTo>
                  <a:lnTo>
                    <a:pt x="235" y="1724"/>
                  </a:lnTo>
                  <a:lnTo>
                    <a:pt x="231" y="1722"/>
                  </a:lnTo>
                  <a:lnTo>
                    <a:pt x="227" y="1718"/>
                  </a:lnTo>
                  <a:lnTo>
                    <a:pt x="221" y="1716"/>
                  </a:lnTo>
                  <a:lnTo>
                    <a:pt x="216" y="1712"/>
                  </a:lnTo>
                  <a:lnTo>
                    <a:pt x="212" y="1710"/>
                  </a:lnTo>
                  <a:lnTo>
                    <a:pt x="208" y="1705"/>
                  </a:lnTo>
                  <a:lnTo>
                    <a:pt x="204" y="1701"/>
                  </a:lnTo>
                  <a:lnTo>
                    <a:pt x="200" y="1697"/>
                  </a:lnTo>
                  <a:lnTo>
                    <a:pt x="194" y="1693"/>
                  </a:lnTo>
                  <a:lnTo>
                    <a:pt x="190" y="1689"/>
                  </a:lnTo>
                  <a:lnTo>
                    <a:pt x="186" y="1685"/>
                  </a:lnTo>
                  <a:lnTo>
                    <a:pt x="181" y="1681"/>
                  </a:lnTo>
                  <a:lnTo>
                    <a:pt x="175" y="1675"/>
                  </a:lnTo>
                  <a:lnTo>
                    <a:pt x="171" y="1670"/>
                  </a:lnTo>
                  <a:lnTo>
                    <a:pt x="167" y="1666"/>
                  </a:lnTo>
                  <a:lnTo>
                    <a:pt x="163" y="1660"/>
                  </a:lnTo>
                  <a:lnTo>
                    <a:pt x="157" y="1656"/>
                  </a:lnTo>
                  <a:lnTo>
                    <a:pt x="153" y="1650"/>
                  </a:lnTo>
                  <a:lnTo>
                    <a:pt x="146" y="1646"/>
                  </a:lnTo>
                  <a:lnTo>
                    <a:pt x="142" y="1639"/>
                  </a:lnTo>
                  <a:lnTo>
                    <a:pt x="138" y="1633"/>
                  </a:lnTo>
                  <a:lnTo>
                    <a:pt x="134" y="1629"/>
                  </a:lnTo>
                  <a:lnTo>
                    <a:pt x="130" y="1623"/>
                  </a:lnTo>
                  <a:lnTo>
                    <a:pt x="126" y="1617"/>
                  </a:lnTo>
                  <a:lnTo>
                    <a:pt x="122" y="1611"/>
                  </a:lnTo>
                  <a:lnTo>
                    <a:pt x="117" y="1604"/>
                  </a:lnTo>
                  <a:lnTo>
                    <a:pt x="113" y="1600"/>
                  </a:lnTo>
                  <a:lnTo>
                    <a:pt x="109" y="1594"/>
                  </a:lnTo>
                  <a:lnTo>
                    <a:pt x="105" y="1588"/>
                  </a:lnTo>
                  <a:lnTo>
                    <a:pt x="101" y="1582"/>
                  </a:lnTo>
                  <a:lnTo>
                    <a:pt x="97" y="1578"/>
                  </a:lnTo>
                  <a:lnTo>
                    <a:pt x="93" y="1571"/>
                  </a:lnTo>
                  <a:lnTo>
                    <a:pt x="89" y="1565"/>
                  </a:lnTo>
                  <a:lnTo>
                    <a:pt x="87" y="1559"/>
                  </a:lnTo>
                  <a:lnTo>
                    <a:pt x="82" y="1555"/>
                  </a:lnTo>
                  <a:lnTo>
                    <a:pt x="80" y="1549"/>
                  </a:lnTo>
                  <a:lnTo>
                    <a:pt x="76" y="1542"/>
                  </a:lnTo>
                  <a:lnTo>
                    <a:pt x="74" y="1538"/>
                  </a:lnTo>
                  <a:lnTo>
                    <a:pt x="70" y="1532"/>
                  </a:lnTo>
                  <a:lnTo>
                    <a:pt x="68" y="1528"/>
                  </a:lnTo>
                  <a:lnTo>
                    <a:pt x="66" y="1522"/>
                  </a:lnTo>
                  <a:lnTo>
                    <a:pt x="64" y="1518"/>
                  </a:lnTo>
                  <a:lnTo>
                    <a:pt x="62" y="1511"/>
                  </a:lnTo>
                  <a:lnTo>
                    <a:pt x="60" y="1507"/>
                  </a:lnTo>
                  <a:lnTo>
                    <a:pt x="58" y="1503"/>
                  </a:lnTo>
                  <a:lnTo>
                    <a:pt x="58" y="1499"/>
                  </a:lnTo>
                  <a:lnTo>
                    <a:pt x="56" y="1495"/>
                  </a:lnTo>
                  <a:lnTo>
                    <a:pt x="56" y="1491"/>
                  </a:lnTo>
                  <a:lnTo>
                    <a:pt x="54" y="1485"/>
                  </a:lnTo>
                  <a:lnTo>
                    <a:pt x="54" y="1480"/>
                  </a:lnTo>
                  <a:lnTo>
                    <a:pt x="52" y="1474"/>
                  </a:lnTo>
                  <a:lnTo>
                    <a:pt x="52" y="1466"/>
                  </a:lnTo>
                  <a:lnTo>
                    <a:pt x="52" y="1458"/>
                  </a:lnTo>
                  <a:lnTo>
                    <a:pt x="52" y="1450"/>
                  </a:lnTo>
                  <a:lnTo>
                    <a:pt x="49" y="1439"/>
                  </a:lnTo>
                  <a:lnTo>
                    <a:pt x="49" y="1429"/>
                  </a:lnTo>
                  <a:lnTo>
                    <a:pt x="47" y="1419"/>
                  </a:lnTo>
                  <a:lnTo>
                    <a:pt x="47" y="1406"/>
                  </a:lnTo>
                  <a:lnTo>
                    <a:pt x="45" y="1394"/>
                  </a:lnTo>
                  <a:lnTo>
                    <a:pt x="45" y="1381"/>
                  </a:lnTo>
                  <a:lnTo>
                    <a:pt x="45" y="1367"/>
                  </a:lnTo>
                  <a:lnTo>
                    <a:pt x="45" y="1355"/>
                  </a:lnTo>
                  <a:lnTo>
                    <a:pt x="43" y="1338"/>
                  </a:lnTo>
                  <a:lnTo>
                    <a:pt x="43" y="1324"/>
                  </a:lnTo>
                  <a:lnTo>
                    <a:pt x="41" y="1307"/>
                  </a:lnTo>
                  <a:lnTo>
                    <a:pt x="41" y="1293"/>
                  </a:lnTo>
                  <a:lnTo>
                    <a:pt x="41" y="1276"/>
                  </a:lnTo>
                  <a:lnTo>
                    <a:pt x="41" y="1260"/>
                  </a:lnTo>
                  <a:lnTo>
                    <a:pt x="39" y="1241"/>
                  </a:lnTo>
                  <a:lnTo>
                    <a:pt x="39" y="1225"/>
                  </a:lnTo>
                  <a:lnTo>
                    <a:pt x="39" y="1206"/>
                  </a:lnTo>
                  <a:lnTo>
                    <a:pt x="39" y="1189"/>
                  </a:lnTo>
                  <a:lnTo>
                    <a:pt x="37" y="1171"/>
                  </a:lnTo>
                  <a:lnTo>
                    <a:pt x="37" y="1152"/>
                  </a:lnTo>
                  <a:lnTo>
                    <a:pt x="37" y="1134"/>
                  </a:lnTo>
                  <a:lnTo>
                    <a:pt x="37" y="1115"/>
                  </a:lnTo>
                  <a:lnTo>
                    <a:pt x="35" y="1097"/>
                  </a:lnTo>
                  <a:lnTo>
                    <a:pt x="35" y="1076"/>
                  </a:lnTo>
                  <a:lnTo>
                    <a:pt x="35" y="1057"/>
                  </a:lnTo>
                  <a:lnTo>
                    <a:pt x="35" y="1039"/>
                  </a:lnTo>
                  <a:lnTo>
                    <a:pt x="33" y="1020"/>
                  </a:lnTo>
                  <a:lnTo>
                    <a:pt x="33" y="1000"/>
                  </a:lnTo>
                  <a:lnTo>
                    <a:pt x="33" y="981"/>
                  </a:lnTo>
                  <a:lnTo>
                    <a:pt x="33" y="962"/>
                  </a:lnTo>
                  <a:lnTo>
                    <a:pt x="31" y="944"/>
                  </a:lnTo>
                  <a:lnTo>
                    <a:pt x="31" y="925"/>
                  </a:lnTo>
                  <a:lnTo>
                    <a:pt x="31" y="907"/>
                  </a:lnTo>
                  <a:lnTo>
                    <a:pt x="31" y="888"/>
                  </a:lnTo>
                  <a:lnTo>
                    <a:pt x="31" y="869"/>
                  </a:lnTo>
                  <a:lnTo>
                    <a:pt x="31" y="853"/>
                  </a:lnTo>
                  <a:lnTo>
                    <a:pt x="29" y="836"/>
                  </a:lnTo>
                  <a:lnTo>
                    <a:pt x="29" y="820"/>
                  </a:lnTo>
                  <a:lnTo>
                    <a:pt x="29" y="801"/>
                  </a:lnTo>
                  <a:lnTo>
                    <a:pt x="29" y="787"/>
                  </a:lnTo>
                  <a:lnTo>
                    <a:pt x="29" y="770"/>
                  </a:lnTo>
                  <a:lnTo>
                    <a:pt x="29" y="756"/>
                  </a:lnTo>
                  <a:lnTo>
                    <a:pt x="29" y="739"/>
                  </a:lnTo>
                  <a:lnTo>
                    <a:pt x="29" y="725"/>
                  </a:lnTo>
                  <a:lnTo>
                    <a:pt x="27" y="711"/>
                  </a:lnTo>
                  <a:lnTo>
                    <a:pt x="27" y="698"/>
                  </a:lnTo>
                  <a:lnTo>
                    <a:pt x="27" y="686"/>
                  </a:lnTo>
                  <a:lnTo>
                    <a:pt x="27" y="673"/>
                  </a:lnTo>
                  <a:lnTo>
                    <a:pt x="27" y="663"/>
                  </a:lnTo>
                  <a:lnTo>
                    <a:pt x="27" y="653"/>
                  </a:lnTo>
                  <a:lnTo>
                    <a:pt x="27" y="642"/>
                  </a:lnTo>
                  <a:lnTo>
                    <a:pt x="27" y="632"/>
                  </a:lnTo>
                  <a:lnTo>
                    <a:pt x="27" y="624"/>
                  </a:lnTo>
                  <a:lnTo>
                    <a:pt x="27" y="616"/>
                  </a:lnTo>
                  <a:lnTo>
                    <a:pt x="27" y="609"/>
                  </a:lnTo>
                  <a:lnTo>
                    <a:pt x="27" y="603"/>
                  </a:lnTo>
                  <a:lnTo>
                    <a:pt x="27" y="599"/>
                  </a:lnTo>
                  <a:lnTo>
                    <a:pt x="27" y="595"/>
                  </a:lnTo>
                  <a:lnTo>
                    <a:pt x="27" y="591"/>
                  </a:lnTo>
                  <a:lnTo>
                    <a:pt x="27" y="587"/>
                  </a:lnTo>
                  <a:lnTo>
                    <a:pt x="27" y="583"/>
                  </a:lnTo>
                  <a:lnTo>
                    <a:pt x="27" y="576"/>
                  </a:lnTo>
                  <a:lnTo>
                    <a:pt x="27" y="570"/>
                  </a:lnTo>
                  <a:lnTo>
                    <a:pt x="27" y="566"/>
                  </a:lnTo>
                  <a:lnTo>
                    <a:pt x="27" y="560"/>
                  </a:lnTo>
                  <a:lnTo>
                    <a:pt x="27" y="554"/>
                  </a:lnTo>
                  <a:lnTo>
                    <a:pt x="27" y="545"/>
                  </a:lnTo>
                  <a:lnTo>
                    <a:pt x="27" y="539"/>
                  </a:lnTo>
                  <a:lnTo>
                    <a:pt x="27" y="531"/>
                  </a:lnTo>
                  <a:lnTo>
                    <a:pt x="29" y="525"/>
                  </a:lnTo>
                  <a:lnTo>
                    <a:pt x="29" y="516"/>
                  </a:lnTo>
                  <a:lnTo>
                    <a:pt x="29" y="508"/>
                  </a:lnTo>
                  <a:lnTo>
                    <a:pt x="29" y="500"/>
                  </a:lnTo>
                  <a:lnTo>
                    <a:pt x="31" y="494"/>
                  </a:lnTo>
                  <a:lnTo>
                    <a:pt x="31" y="483"/>
                  </a:lnTo>
                  <a:lnTo>
                    <a:pt x="31" y="475"/>
                  </a:lnTo>
                  <a:lnTo>
                    <a:pt x="31" y="467"/>
                  </a:lnTo>
                  <a:lnTo>
                    <a:pt x="31" y="457"/>
                  </a:lnTo>
                  <a:lnTo>
                    <a:pt x="31" y="448"/>
                  </a:lnTo>
                  <a:lnTo>
                    <a:pt x="33" y="438"/>
                  </a:lnTo>
                  <a:lnTo>
                    <a:pt x="33" y="428"/>
                  </a:lnTo>
                  <a:lnTo>
                    <a:pt x="35" y="419"/>
                  </a:lnTo>
                  <a:lnTo>
                    <a:pt x="35" y="409"/>
                  </a:lnTo>
                  <a:lnTo>
                    <a:pt x="35" y="401"/>
                  </a:lnTo>
                  <a:lnTo>
                    <a:pt x="35" y="391"/>
                  </a:lnTo>
                  <a:lnTo>
                    <a:pt x="37" y="380"/>
                  </a:lnTo>
                  <a:lnTo>
                    <a:pt x="37" y="370"/>
                  </a:lnTo>
                  <a:lnTo>
                    <a:pt x="39" y="362"/>
                  </a:lnTo>
                  <a:lnTo>
                    <a:pt x="39" y="351"/>
                  </a:lnTo>
                  <a:lnTo>
                    <a:pt x="41" y="341"/>
                  </a:lnTo>
                  <a:lnTo>
                    <a:pt x="41" y="333"/>
                  </a:lnTo>
                  <a:lnTo>
                    <a:pt x="41" y="322"/>
                  </a:lnTo>
                  <a:lnTo>
                    <a:pt x="41" y="312"/>
                  </a:lnTo>
                  <a:lnTo>
                    <a:pt x="43" y="302"/>
                  </a:lnTo>
                  <a:lnTo>
                    <a:pt x="43" y="291"/>
                  </a:lnTo>
                  <a:lnTo>
                    <a:pt x="45" y="283"/>
                  </a:lnTo>
                  <a:lnTo>
                    <a:pt x="45" y="273"/>
                  </a:lnTo>
                  <a:lnTo>
                    <a:pt x="47" y="265"/>
                  </a:lnTo>
                  <a:lnTo>
                    <a:pt x="47" y="254"/>
                  </a:lnTo>
                  <a:lnTo>
                    <a:pt x="49" y="246"/>
                  </a:lnTo>
                  <a:lnTo>
                    <a:pt x="49" y="238"/>
                  </a:lnTo>
                  <a:lnTo>
                    <a:pt x="52" y="230"/>
                  </a:lnTo>
                  <a:lnTo>
                    <a:pt x="52" y="221"/>
                  </a:lnTo>
                  <a:lnTo>
                    <a:pt x="54" y="213"/>
                  </a:lnTo>
                  <a:lnTo>
                    <a:pt x="54" y="205"/>
                  </a:lnTo>
                  <a:lnTo>
                    <a:pt x="56" y="197"/>
                  </a:lnTo>
                  <a:lnTo>
                    <a:pt x="56" y="188"/>
                  </a:lnTo>
                  <a:lnTo>
                    <a:pt x="58" y="182"/>
                  </a:lnTo>
                  <a:lnTo>
                    <a:pt x="58" y="174"/>
                  </a:lnTo>
                  <a:lnTo>
                    <a:pt x="60" y="168"/>
                  </a:lnTo>
                  <a:lnTo>
                    <a:pt x="60" y="161"/>
                  </a:lnTo>
                  <a:lnTo>
                    <a:pt x="62" y="155"/>
                  </a:lnTo>
                  <a:lnTo>
                    <a:pt x="64" y="151"/>
                  </a:lnTo>
                  <a:lnTo>
                    <a:pt x="66" y="145"/>
                  </a:lnTo>
                  <a:lnTo>
                    <a:pt x="66" y="139"/>
                  </a:lnTo>
                  <a:lnTo>
                    <a:pt x="68" y="135"/>
                  </a:lnTo>
                  <a:lnTo>
                    <a:pt x="70" y="130"/>
                  </a:lnTo>
                  <a:lnTo>
                    <a:pt x="72" y="126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7" y="108"/>
                  </a:lnTo>
                  <a:lnTo>
                    <a:pt x="91" y="106"/>
                  </a:lnTo>
                  <a:lnTo>
                    <a:pt x="95" y="104"/>
                  </a:lnTo>
                  <a:lnTo>
                    <a:pt x="99" y="102"/>
                  </a:lnTo>
                  <a:lnTo>
                    <a:pt x="103" y="100"/>
                  </a:lnTo>
                  <a:lnTo>
                    <a:pt x="107" y="97"/>
                  </a:lnTo>
                  <a:lnTo>
                    <a:pt x="113" y="95"/>
                  </a:lnTo>
                  <a:lnTo>
                    <a:pt x="120" y="93"/>
                  </a:lnTo>
                  <a:lnTo>
                    <a:pt x="124" y="91"/>
                  </a:lnTo>
                  <a:lnTo>
                    <a:pt x="130" y="89"/>
                  </a:lnTo>
                  <a:lnTo>
                    <a:pt x="136" y="87"/>
                  </a:lnTo>
                  <a:lnTo>
                    <a:pt x="142" y="85"/>
                  </a:lnTo>
                  <a:lnTo>
                    <a:pt x="150" y="83"/>
                  </a:lnTo>
                  <a:lnTo>
                    <a:pt x="157" y="81"/>
                  </a:lnTo>
                  <a:lnTo>
                    <a:pt x="165" y="79"/>
                  </a:lnTo>
                  <a:lnTo>
                    <a:pt x="171" y="77"/>
                  </a:lnTo>
                  <a:lnTo>
                    <a:pt x="179" y="75"/>
                  </a:lnTo>
                  <a:lnTo>
                    <a:pt x="188" y="73"/>
                  </a:lnTo>
                  <a:lnTo>
                    <a:pt x="196" y="71"/>
                  </a:lnTo>
                  <a:lnTo>
                    <a:pt x="204" y="69"/>
                  </a:lnTo>
                  <a:lnTo>
                    <a:pt x="212" y="66"/>
                  </a:lnTo>
                  <a:lnTo>
                    <a:pt x="221" y="64"/>
                  </a:lnTo>
                  <a:lnTo>
                    <a:pt x="229" y="62"/>
                  </a:lnTo>
                  <a:lnTo>
                    <a:pt x="237" y="60"/>
                  </a:lnTo>
                  <a:lnTo>
                    <a:pt x="245" y="58"/>
                  </a:lnTo>
                  <a:lnTo>
                    <a:pt x="254" y="56"/>
                  </a:lnTo>
                  <a:lnTo>
                    <a:pt x="264" y="56"/>
                  </a:lnTo>
                  <a:lnTo>
                    <a:pt x="272" y="54"/>
                  </a:lnTo>
                  <a:lnTo>
                    <a:pt x="280" y="52"/>
                  </a:lnTo>
                  <a:lnTo>
                    <a:pt x="289" y="50"/>
                  </a:lnTo>
                  <a:lnTo>
                    <a:pt x="297" y="48"/>
                  </a:lnTo>
                  <a:lnTo>
                    <a:pt x="305" y="46"/>
                  </a:lnTo>
                  <a:lnTo>
                    <a:pt x="313" y="44"/>
                  </a:lnTo>
                  <a:lnTo>
                    <a:pt x="322" y="42"/>
                  </a:lnTo>
                  <a:lnTo>
                    <a:pt x="330" y="42"/>
                  </a:lnTo>
                  <a:lnTo>
                    <a:pt x="338" y="40"/>
                  </a:lnTo>
                  <a:lnTo>
                    <a:pt x="346" y="38"/>
                  </a:lnTo>
                  <a:lnTo>
                    <a:pt x="355" y="36"/>
                  </a:lnTo>
                  <a:lnTo>
                    <a:pt x="361" y="36"/>
                  </a:lnTo>
                  <a:lnTo>
                    <a:pt x="369" y="33"/>
                  </a:lnTo>
                  <a:lnTo>
                    <a:pt x="377" y="31"/>
                  </a:lnTo>
                  <a:lnTo>
                    <a:pt x="383" y="31"/>
                  </a:lnTo>
                  <a:lnTo>
                    <a:pt x="392" y="29"/>
                  </a:lnTo>
                  <a:lnTo>
                    <a:pt x="398" y="29"/>
                  </a:lnTo>
                  <a:lnTo>
                    <a:pt x="404" y="27"/>
                  </a:lnTo>
                  <a:lnTo>
                    <a:pt x="410" y="27"/>
                  </a:lnTo>
                  <a:lnTo>
                    <a:pt x="416" y="25"/>
                  </a:lnTo>
                  <a:lnTo>
                    <a:pt x="421" y="25"/>
                  </a:lnTo>
                  <a:lnTo>
                    <a:pt x="427" y="23"/>
                  </a:lnTo>
                  <a:lnTo>
                    <a:pt x="431" y="23"/>
                  </a:lnTo>
                  <a:lnTo>
                    <a:pt x="435" y="21"/>
                  </a:lnTo>
                  <a:lnTo>
                    <a:pt x="439" y="21"/>
                  </a:lnTo>
                  <a:lnTo>
                    <a:pt x="443" y="21"/>
                  </a:lnTo>
                  <a:lnTo>
                    <a:pt x="449" y="19"/>
                  </a:lnTo>
                  <a:lnTo>
                    <a:pt x="456" y="19"/>
                  </a:lnTo>
                  <a:lnTo>
                    <a:pt x="458" y="19"/>
                  </a:lnTo>
                  <a:lnTo>
                    <a:pt x="460" y="19"/>
                  </a:lnTo>
                  <a:lnTo>
                    <a:pt x="464" y="0"/>
                  </a:lnTo>
                  <a:lnTo>
                    <a:pt x="462" y="0"/>
                  </a:lnTo>
                  <a:lnTo>
                    <a:pt x="456" y="0"/>
                  </a:lnTo>
                  <a:lnTo>
                    <a:pt x="452" y="0"/>
                  </a:lnTo>
                  <a:lnTo>
                    <a:pt x="447" y="2"/>
                  </a:lnTo>
                  <a:lnTo>
                    <a:pt x="441" y="2"/>
                  </a:lnTo>
                  <a:lnTo>
                    <a:pt x="435" y="5"/>
                  </a:lnTo>
                  <a:lnTo>
                    <a:pt x="429" y="5"/>
                  </a:lnTo>
                  <a:lnTo>
                    <a:pt x="423" y="7"/>
                  </a:lnTo>
                  <a:lnTo>
                    <a:pt x="419" y="7"/>
                  </a:lnTo>
                  <a:lnTo>
                    <a:pt x="414" y="7"/>
                  </a:lnTo>
                  <a:lnTo>
                    <a:pt x="410" y="9"/>
                  </a:lnTo>
                  <a:lnTo>
                    <a:pt x="406" y="9"/>
                  </a:lnTo>
                  <a:lnTo>
                    <a:pt x="402" y="9"/>
                  </a:lnTo>
                  <a:lnTo>
                    <a:pt x="398" y="11"/>
                  </a:lnTo>
                  <a:lnTo>
                    <a:pt x="394" y="11"/>
                  </a:lnTo>
                  <a:lnTo>
                    <a:pt x="390" y="11"/>
                  </a:lnTo>
                  <a:lnTo>
                    <a:pt x="386" y="13"/>
                  </a:lnTo>
                  <a:lnTo>
                    <a:pt x="381" y="13"/>
                  </a:lnTo>
                  <a:lnTo>
                    <a:pt x="377" y="13"/>
                  </a:lnTo>
                  <a:lnTo>
                    <a:pt x="373" y="15"/>
                  </a:lnTo>
                  <a:lnTo>
                    <a:pt x="367" y="15"/>
                  </a:lnTo>
                  <a:lnTo>
                    <a:pt x="363" y="17"/>
                  </a:lnTo>
                  <a:lnTo>
                    <a:pt x="359" y="17"/>
                  </a:lnTo>
                  <a:lnTo>
                    <a:pt x="355" y="17"/>
                  </a:lnTo>
                  <a:lnTo>
                    <a:pt x="350" y="17"/>
                  </a:lnTo>
                  <a:lnTo>
                    <a:pt x="346" y="19"/>
                  </a:lnTo>
                  <a:lnTo>
                    <a:pt x="342" y="19"/>
                  </a:lnTo>
                  <a:lnTo>
                    <a:pt x="338" y="21"/>
                  </a:lnTo>
                  <a:lnTo>
                    <a:pt x="334" y="21"/>
                  </a:lnTo>
                  <a:lnTo>
                    <a:pt x="330" y="21"/>
                  </a:lnTo>
                  <a:lnTo>
                    <a:pt x="326" y="21"/>
                  </a:lnTo>
                  <a:lnTo>
                    <a:pt x="322" y="23"/>
                  </a:lnTo>
                  <a:lnTo>
                    <a:pt x="317" y="23"/>
                  </a:lnTo>
                  <a:lnTo>
                    <a:pt x="313" y="25"/>
                  </a:lnTo>
                  <a:lnTo>
                    <a:pt x="309" y="25"/>
                  </a:lnTo>
                  <a:lnTo>
                    <a:pt x="305" y="27"/>
                  </a:lnTo>
                  <a:lnTo>
                    <a:pt x="301" y="27"/>
                  </a:lnTo>
                  <a:lnTo>
                    <a:pt x="297" y="27"/>
                  </a:lnTo>
                  <a:lnTo>
                    <a:pt x="295" y="27"/>
                  </a:lnTo>
                  <a:lnTo>
                    <a:pt x="291" y="29"/>
                  </a:lnTo>
                  <a:lnTo>
                    <a:pt x="285" y="29"/>
                  </a:lnTo>
                  <a:lnTo>
                    <a:pt x="280" y="31"/>
                  </a:lnTo>
                  <a:lnTo>
                    <a:pt x="276" y="31"/>
                  </a:lnTo>
                  <a:lnTo>
                    <a:pt x="272" y="33"/>
                  </a:lnTo>
                  <a:lnTo>
                    <a:pt x="268" y="33"/>
                  </a:lnTo>
                  <a:lnTo>
                    <a:pt x="268" y="36"/>
                  </a:lnTo>
                  <a:lnTo>
                    <a:pt x="264" y="36"/>
                  </a:lnTo>
                  <a:lnTo>
                    <a:pt x="262" y="36"/>
                  </a:lnTo>
                  <a:lnTo>
                    <a:pt x="256" y="38"/>
                  </a:lnTo>
                  <a:lnTo>
                    <a:pt x="252" y="38"/>
                  </a:lnTo>
                  <a:lnTo>
                    <a:pt x="247" y="40"/>
                  </a:lnTo>
                  <a:lnTo>
                    <a:pt x="241" y="40"/>
                  </a:lnTo>
                  <a:lnTo>
                    <a:pt x="233" y="42"/>
                  </a:lnTo>
                  <a:lnTo>
                    <a:pt x="227" y="42"/>
                  </a:lnTo>
                  <a:lnTo>
                    <a:pt x="223" y="42"/>
                  </a:lnTo>
                  <a:lnTo>
                    <a:pt x="219" y="44"/>
                  </a:lnTo>
                  <a:lnTo>
                    <a:pt x="214" y="44"/>
                  </a:lnTo>
                  <a:lnTo>
                    <a:pt x="212" y="44"/>
                  </a:lnTo>
                  <a:lnTo>
                    <a:pt x="208" y="46"/>
                  </a:lnTo>
                  <a:lnTo>
                    <a:pt x="204" y="46"/>
                  </a:lnTo>
                  <a:lnTo>
                    <a:pt x="200" y="46"/>
                  </a:lnTo>
                  <a:lnTo>
                    <a:pt x="196" y="48"/>
                  </a:lnTo>
                  <a:lnTo>
                    <a:pt x="192" y="48"/>
                  </a:lnTo>
                  <a:lnTo>
                    <a:pt x="188" y="50"/>
                  </a:lnTo>
                  <a:lnTo>
                    <a:pt x="181" y="50"/>
                  </a:lnTo>
                  <a:lnTo>
                    <a:pt x="177" y="52"/>
                  </a:lnTo>
                  <a:lnTo>
                    <a:pt x="173" y="52"/>
                  </a:lnTo>
                  <a:lnTo>
                    <a:pt x="169" y="54"/>
                  </a:lnTo>
                  <a:lnTo>
                    <a:pt x="165" y="54"/>
                  </a:lnTo>
                  <a:lnTo>
                    <a:pt x="161" y="56"/>
                  </a:lnTo>
                  <a:lnTo>
                    <a:pt x="157" y="56"/>
                  </a:lnTo>
                  <a:lnTo>
                    <a:pt x="150" y="56"/>
                  </a:lnTo>
                  <a:lnTo>
                    <a:pt x="146" y="58"/>
                  </a:lnTo>
                  <a:lnTo>
                    <a:pt x="142" y="58"/>
                  </a:lnTo>
                  <a:lnTo>
                    <a:pt x="138" y="60"/>
                  </a:lnTo>
                  <a:lnTo>
                    <a:pt x="134" y="60"/>
                  </a:lnTo>
                  <a:lnTo>
                    <a:pt x="130" y="60"/>
                  </a:lnTo>
                  <a:lnTo>
                    <a:pt x="126" y="64"/>
                  </a:lnTo>
                  <a:lnTo>
                    <a:pt x="122" y="64"/>
                  </a:lnTo>
                  <a:lnTo>
                    <a:pt x="117" y="66"/>
                  </a:lnTo>
                  <a:lnTo>
                    <a:pt x="113" y="66"/>
                  </a:lnTo>
                  <a:lnTo>
                    <a:pt x="109" y="66"/>
                  </a:lnTo>
                  <a:lnTo>
                    <a:pt x="105" y="69"/>
                  </a:lnTo>
                  <a:lnTo>
                    <a:pt x="101" y="71"/>
                  </a:lnTo>
                  <a:lnTo>
                    <a:pt x="97" y="71"/>
                  </a:lnTo>
                  <a:lnTo>
                    <a:pt x="95" y="75"/>
                  </a:lnTo>
                  <a:lnTo>
                    <a:pt x="87" y="75"/>
                  </a:lnTo>
                  <a:lnTo>
                    <a:pt x="80" y="79"/>
                  </a:lnTo>
                  <a:lnTo>
                    <a:pt x="74" y="81"/>
                  </a:lnTo>
                  <a:lnTo>
                    <a:pt x="70" y="85"/>
                  </a:lnTo>
                  <a:lnTo>
                    <a:pt x="66" y="87"/>
                  </a:lnTo>
                  <a:lnTo>
                    <a:pt x="62" y="91"/>
                  </a:lnTo>
                  <a:lnTo>
                    <a:pt x="58" y="95"/>
                  </a:lnTo>
                  <a:lnTo>
                    <a:pt x="58" y="100"/>
                  </a:lnTo>
                  <a:lnTo>
                    <a:pt x="56" y="104"/>
                  </a:lnTo>
                  <a:lnTo>
                    <a:pt x="54" y="108"/>
                  </a:lnTo>
                  <a:lnTo>
                    <a:pt x="52" y="112"/>
                  </a:lnTo>
                  <a:lnTo>
                    <a:pt x="49" y="116"/>
                  </a:lnTo>
                  <a:lnTo>
                    <a:pt x="47" y="122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43" y="141"/>
                  </a:lnTo>
                  <a:lnTo>
                    <a:pt x="41" y="143"/>
                  </a:lnTo>
                  <a:lnTo>
                    <a:pt x="41" y="147"/>
                  </a:lnTo>
                  <a:lnTo>
                    <a:pt x="39" y="151"/>
                  </a:lnTo>
                  <a:lnTo>
                    <a:pt x="39" y="155"/>
                  </a:lnTo>
                  <a:lnTo>
                    <a:pt x="37" y="159"/>
                  </a:lnTo>
                  <a:lnTo>
                    <a:pt x="37" y="164"/>
                  </a:lnTo>
                  <a:lnTo>
                    <a:pt x="35" y="168"/>
                  </a:lnTo>
                  <a:lnTo>
                    <a:pt x="35" y="172"/>
                  </a:lnTo>
                  <a:lnTo>
                    <a:pt x="33" y="176"/>
                  </a:lnTo>
                  <a:lnTo>
                    <a:pt x="33" y="182"/>
                  </a:lnTo>
                  <a:lnTo>
                    <a:pt x="31" y="186"/>
                  </a:lnTo>
                  <a:lnTo>
                    <a:pt x="31" y="192"/>
                  </a:lnTo>
                  <a:lnTo>
                    <a:pt x="31" y="197"/>
                  </a:lnTo>
                  <a:lnTo>
                    <a:pt x="29" y="203"/>
                  </a:lnTo>
                  <a:lnTo>
                    <a:pt x="29" y="209"/>
                  </a:lnTo>
                  <a:lnTo>
                    <a:pt x="29" y="215"/>
                  </a:lnTo>
                  <a:lnTo>
                    <a:pt x="27" y="221"/>
                  </a:lnTo>
                  <a:lnTo>
                    <a:pt x="27" y="227"/>
                  </a:lnTo>
                  <a:lnTo>
                    <a:pt x="25" y="234"/>
                  </a:lnTo>
                  <a:lnTo>
                    <a:pt x="25" y="240"/>
                  </a:lnTo>
                  <a:lnTo>
                    <a:pt x="23" y="246"/>
                  </a:lnTo>
                  <a:lnTo>
                    <a:pt x="23" y="254"/>
                  </a:lnTo>
                  <a:lnTo>
                    <a:pt x="21" y="261"/>
                  </a:lnTo>
                  <a:lnTo>
                    <a:pt x="21" y="269"/>
                  </a:lnTo>
                  <a:lnTo>
                    <a:pt x="19" y="277"/>
                  </a:lnTo>
                  <a:lnTo>
                    <a:pt x="19" y="285"/>
                  </a:lnTo>
                  <a:lnTo>
                    <a:pt x="19" y="294"/>
                  </a:lnTo>
                  <a:lnTo>
                    <a:pt x="16" y="302"/>
                  </a:lnTo>
                  <a:lnTo>
                    <a:pt x="16" y="310"/>
                  </a:lnTo>
                  <a:lnTo>
                    <a:pt x="16" y="318"/>
                  </a:lnTo>
                  <a:lnTo>
                    <a:pt x="14" y="329"/>
                  </a:lnTo>
                  <a:lnTo>
                    <a:pt x="14" y="339"/>
                  </a:lnTo>
                  <a:lnTo>
                    <a:pt x="12" y="347"/>
                  </a:lnTo>
                  <a:lnTo>
                    <a:pt x="12" y="358"/>
                  </a:lnTo>
                  <a:lnTo>
                    <a:pt x="12" y="368"/>
                  </a:lnTo>
                  <a:lnTo>
                    <a:pt x="10" y="378"/>
                  </a:lnTo>
                  <a:lnTo>
                    <a:pt x="10" y="389"/>
                  </a:lnTo>
                  <a:lnTo>
                    <a:pt x="10" y="401"/>
                  </a:lnTo>
                  <a:lnTo>
                    <a:pt x="8" y="411"/>
                  </a:lnTo>
                  <a:lnTo>
                    <a:pt x="8" y="424"/>
                  </a:lnTo>
                  <a:lnTo>
                    <a:pt x="6" y="434"/>
                  </a:lnTo>
                  <a:lnTo>
                    <a:pt x="6" y="446"/>
                  </a:lnTo>
                  <a:lnTo>
                    <a:pt x="6" y="459"/>
                  </a:lnTo>
                  <a:lnTo>
                    <a:pt x="6" y="473"/>
                  </a:lnTo>
                  <a:lnTo>
                    <a:pt x="4" y="486"/>
                  </a:lnTo>
                  <a:lnTo>
                    <a:pt x="4" y="498"/>
                  </a:lnTo>
                  <a:lnTo>
                    <a:pt x="4" y="512"/>
                  </a:lnTo>
                  <a:lnTo>
                    <a:pt x="4" y="527"/>
                  </a:lnTo>
                  <a:lnTo>
                    <a:pt x="2" y="539"/>
                  </a:lnTo>
                  <a:lnTo>
                    <a:pt x="2" y="554"/>
                  </a:lnTo>
                  <a:lnTo>
                    <a:pt x="2" y="568"/>
                  </a:lnTo>
                  <a:lnTo>
                    <a:pt x="2" y="580"/>
                  </a:lnTo>
                  <a:lnTo>
                    <a:pt x="0" y="593"/>
                  </a:lnTo>
                  <a:lnTo>
                    <a:pt x="0" y="607"/>
                  </a:lnTo>
                  <a:lnTo>
                    <a:pt x="0" y="620"/>
                  </a:lnTo>
                  <a:lnTo>
                    <a:pt x="0" y="634"/>
                  </a:lnTo>
                  <a:lnTo>
                    <a:pt x="0" y="647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4"/>
                  </a:lnTo>
                  <a:lnTo>
                    <a:pt x="0" y="696"/>
                  </a:lnTo>
                  <a:lnTo>
                    <a:pt x="0" y="708"/>
                  </a:lnTo>
                  <a:lnTo>
                    <a:pt x="0" y="721"/>
                  </a:lnTo>
                  <a:lnTo>
                    <a:pt x="0" y="733"/>
                  </a:lnTo>
                  <a:lnTo>
                    <a:pt x="0" y="744"/>
                  </a:lnTo>
                  <a:lnTo>
                    <a:pt x="0" y="756"/>
                  </a:lnTo>
                  <a:lnTo>
                    <a:pt x="0" y="766"/>
                  </a:lnTo>
                  <a:lnTo>
                    <a:pt x="0" y="779"/>
                  </a:lnTo>
                  <a:lnTo>
                    <a:pt x="0" y="791"/>
                  </a:lnTo>
                  <a:lnTo>
                    <a:pt x="2" y="801"/>
                  </a:lnTo>
                  <a:lnTo>
                    <a:pt x="2" y="812"/>
                  </a:lnTo>
                  <a:lnTo>
                    <a:pt x="2" y="824"/>
                  </a:lnTo>
                  <a:lnTo>
                    <a:pt x="2" y="834"/>
                  </a:lnTo>
                  <a:lnTo>
                    <a:pt x="2" y="845"/>
                  </a:lnTo>
                  <a:lnTo>
                    <a:pt x="2" y="857"/>
                  </a:lnTo>
                  <a:lnTo>
                    <a:pt x="4" y="867"/>
                  </a:lnTo>
                  <a:lnTo>
                    <a:pt x="4" y="878"/>
                  </a:lnTo>
                  <a:lnTo>
                    <a:pt x="4" y="888"/>
                  </a:lnTo>
                  <a:lnTo>
                    <a:pt x="4" y="898"/>
                  </a:lnTo>
                  <a:lnTo>
                    <a:pt x="6" y="909"/>
                  </a:lnTo>
                  <a:lnTo>
                    <a:pt x="6" y="917"/>
                  </a:lnTo>
                  <a:lnTo>
                    <a:pt x="6" y="927"/>
                  </a:lnTo>
                  <a:lnTo>
                    <a:pt x="6" y="936"/>
                  </a:lnTo>
                  <a:lnTo>
                    <a:pt x="6" y="946"/>
                  </a:lnTo>
                  <a:lnTo>
                    <a:pt x="6" y="956"/>
                  </a:lnTo>
                  <a:lnTo>
                    <a:pt x="8" y="964"/>
                  </a:lnTo>
                  <a:lnTo>
                    <a:pt x="8" y="975"/>
                  </a:lnTo>
                  <a:lnTo>
                    <a:pt x="8" y="985"/>
                  </a:lnTo>
                  <a:lnTo>
                    <a:pt x="8" y="993"/>
                  </a:lnTo>
                  <a:lnTo>
                    <a:pt x="8" y="1002"/>
                  </a:lnTo>
                  <a:lnTo>
                    <a:pt x="10" y="1010"/>
                  </a:lnTo>
                  <a:lnTo>
                    <a:pt x="10" y="1020"/>
                  </a:lnTo>
                  <a:lnTo>
                    <a:pt x="10" y="1028"/>
                  </a:lnTo>
                  <a:lnTo>
                    <a:pt x="10" y="1037"/>
                  </a:lnTo>
                  <a:lnTo>
                    <a:pt x="12" y="1045"/>
                  </a:lnTo>
                  <a:lnTo>
                    <a:pt x="12" y="1055"/>
                  </a:lnTo>
                  <a:lnTo>
                    <a:pt x="12" y="1064"/>
                  </a:lnTo>
                  <a:lnTo>
                    <a:pt x="12" y="1072"/>
                  </a:lnTo>
                  <a:lnTo>
                    <a:pt x="12" y="1080"/>
                  </a:lnTo>
                  <a:lnTo>
                    <a:pt x="12" y="1088"/>
                  </a:lnTo>
                  <a:lnTo>
                    <a:pt x="12" y="1094"/>
                  </a:lnTo>
                  <a:lnTo>
                    <a:pt x="14" y="1103"/>
                  </a:lnTo>
                  <a:lnTo>
                    <a:pt x="14" y="1111"/>
                  </a:lnTo>
                  <a:lnTo>
                    <a:pt x="14" y="1119"/>
                  </a:lnTo>
                  <a:lnTo>
                    <a:pt x="14" y="1128"/>
                  </a:lnTo>
                  <a:lnTo>
                    <a:pt x="14" y="1134"/>
                  </a:lnTo>
                  <a:lnTo>
                    <a:pt x="14" y="1142"/>
                  </a:lnTo>
                  <a:lnTo>
                    <a:pt x="14" y="1150"/>
                  </a:lnTo>
                  <a:lnTo>
                    <a:pt x="14" y="1156"/>
                  </a:lnTo>
                  <a:lnTo>
                    <a:pt x="14" y="1165"/>
                  </a:lnTo>
                  <a:lnTo>
                    <a:pt x="14" y="1173"/>
                  </a:lnTo>
                  <a:lnTo>
                    <a:pt x="16" y="1179"/>
                  </a:lnTo>
                  <a:lnTo>
                    <a:pt x="16" y="1185"/>
                  </a:lnTo>
                  <a:lnTo>
                    <a:pt x="16" y="1194"/>
                  </a:lnTo>
                  <a:lnTo>
                    <a:pt x="16" y="1200"/>
                  </a:lnTo>
                  <a:lnTo>
                    <a:pt x="16" y="1208"/>
                  </a:lnTo>
                  <a:lnTo>
                    <a:pt x="16" y="1214"/>
                  </a:lnTo>
                  <a:lnTo>
                    <a:pt x="16" y="1220"/>
                  </a:lnTo>
                  <a:lnTo>
                    <a:pt x="16" y="1227"/>
                  </a:lnTo>
                  <a:lnTo>
                    <a:pt x="16" y="1235"/>
                  </a:lnTo>
                  <a:lnTo>
                    <a:pt x="16" y="1241"/>
                  </a:lnTo>
                  <a:lnTo>
                    <a:pt x="16" y="1249"/>
                  </a:lnTo>
                  <a:lnTo>
                    <a:pt x="16" y="1255"/>
                  </a:lnTo>
                  <a:lnTo>
                    <a:pt x="16" y="1262"/>
                  </a:lnTo>
                  <a:lnTo>
                    <a:pt x="16" y="1268"/>
                  </a:lnTo>
                  <a:lnTo>
                    <a:pt x="16" y="1276"/>
                  </a:lnTo>
                  <a:lnTo>
                    <a:pt x="16" y="1282"/>
                  </a:lnTo>
                  <a:lnTo>
                    <a:pt x="16" y="1289"/>
                  </a:lnTo>
                  <a:lnTo>
                    <a:pt x="16" y="1295"/>
                  </a:lnTo>
                  <a:lnTo>
                    <a:pt x="16" y="1303"/>
                  </a:lnTo>
                  <a:lnTo>
                    <a:pt x="16" y="1307"/>
                  </a:lnTo>
                  <a:lnTo>
                    <a:pt x="16" y="1315"/>
                  </a:lnTo>
                  <a:lnTo>
                    <a:pt x="16" y="1322"/>
                  </a:lnTo>
                  <a:lnTo>
                    <a:pt x="16" y="1328"/>
                  </a:lnTo>
                  <a:lnTo>
                    <a:pt x="16" y="1334"/>
                  </a:lnTo>
                  <a:lnTo>
                    <a:pt x="16" y="1340"/>
                  </a:lnTo>
                  <a:lnTo>
                    <a:pt x="16" y="1346"/>
                  </a:lnTo>
                  <a:lnTo>
                    <a:pt x="16" y="1353"/>
                  </a:lnTo>
                  <a:lnTo>
                    <a:pt x="16" y="1359"/>
                  </a:lnTo>
                  <a:lnTo>
                    <a:pt x="19" y="1365"/>
                  </a:lnTo>
                  <a:lnTo>
                    <a:pt x="19" y="1369"/>
                  </a:lnTo>
                  <a:lnTo>
                    <a:pt x="19" y="1375"/>
                  </a:lnTo>
                  <a:lnTo>
                    <a:pt x="19" y="1381"/>
                  </a:lnTo>
                  <a:lnTo>
                    <a:pt x="21" y="1388"/>
                  </a:lnTo>
                  <a:lnTo>
                    <a:pt x="21" y="1392"/>
                  </a:lnTo>
                  <a:lnTo>
                    <a:pt x="21" y="1398"/>
                  </a:lnTo>
                  <a:lnTo>
                    <a:pt x="21" y="1404"/>
                  </a:lnTo>
                  <a:lnTo>
                    <a:pt x="21" y="1410"/>
                  </a:lnTo>
                  <a:lnTo>
                    <a:pt x="21" y="1414"/>
                  </a:lnTo>
                  <a:lnTo>
                    <a:pt x="21" y="1421"/>
                  </a:lnTo>
                  <a:lnTo>
                    <a:pt x="23" y="1425"/>
                  </a:lnTo>
                  <a:lnTo>
                    <a:pt x="23" y="1431"/>
                  </a:lnTo>
                  <a:lnTo>
                    <a:pt x="23" y="1435"/>
                  </a:lnTo>
                  <a:lnTo>
                    <a:pt x="23" y="1439"/>
                  </a:lnTo>
                  <a:lnTo>
                    <a:pt x="25" y="1445"/>
                  </a:lnTo>
                  <a:lnTo>
                    <a:pt x="25" y="1450"/>
                  </a:lnTo>
                  <a:lnTo>
                    <a:pt x="25" y="1454"/>
                  </a:lnTo>
                  <a:lnTo>
                    <a:pt x="25" y="1458"/>
                  </a:lnTo>
                  <a:lnTo>
                    <a:pt x="27" y="1464"/>
                  </a:lnTo>
                  <a:lnTo>
                    <a:pt x="27" y="1468"/>
                  </a:lnTo>
                  <a:lnTo>
                    <a:pt x="27" y="1472"/>
                  </a:lnTo>
                  <a:lnTo>
                    <a:pt x="29" y="1476"/>
                  </a:lnTo>
                  <a:lnTo>
                    <a:pt x="29" y="1480"/>
                  </a:lnTo>
                  <a:lnTo>
                    <a:pt x="29" y="1485"/>
                  </a:lnTo>
                  <a:lnTo>
                    <a:pt x="31" y="1491"/>
                  </a:lnTo>
                  <a:lnTo>
                    <a:pt x="33" y="1499"/>
                  </a:lnTo>
                  <a:lnTo>
                    <a:pt x="33" y="1505"/>
                  </a:lnTo>
                  <a:lnTo>
                    <a:pt x="35" y="1511"/>
                  </a:lnTo>
                  <a:lnTo>
                    <a:pt x="37" y="1518"/>
                  </a:lnTo>
                  <a:lnTo>
                    <a:pt x="39" y="1522"/>
                  </a:lnTo>
                  <a:lnTo>
                    <a:pt x="41" y="1526"/>
                  </a:lnTo>
                  <a:lnTo>
                    <a:pt x="43" y="1532"/>
                  </a:lnTo>
                  <a:lnTo>
                    <a:pt x="45" y="1538"/>
                  </a:lnTo>
                  <a:lnTo>
                    <a:pt x="47" y="1544"/>
                  </a:lnTo>
                  <a:lnTo>
                    <a:pt x="49" y="1551"/>
                  </a:lnTo>
                  <a:lnTo>
                    <a:pt x="54" y="1555"/>
                  </a:lnTo>
                  <a:lnTo>
                    <a:pt x="58" y="1563"/>
                  </a:lnTo>
                  <a:lnTo>
                    <a:pt x="62" y="1569"/>
                  </a:lnTo>
                  <a:lnTo>
                    <a:pt x="64" y="1575"/>
                  </a:lnTo>
                  <a:lnTo>
                    <a:pt x="68" y="1584"/>
                  </a:lnTo>
                  <a:lnTo>
                    <a:pt x="72" y="1590"/>
                  </a:lnTo>
                  <a:lnTo>
                    <a:pt x="76" y="1598"/>
                  </a:lnTo>
                  <a:lnTo>
                    <a:pt x="80" y="1604"/>
                  </a:lnTo>
                  <a:lnTo>
                    <a:pt x="87" y="1611"/>
                  </a:lnTo>
                  <a:lnTo>
                    <a:pt x="91" y="1619"/>
                  </a:lnTo>
                  <a:lnTo>
                    <a:pt x="97" y="1625"/>
                  </a:lnTo>
                  <a:lnTo>
                    <a:pt x="101" y="1631"/>
                  </a:lnTo>
                  <a:lnTo>
                    <a:pt x="105" y="1639"/>
                  </a:lnTo>
                  <a:lnTo>
                    <a:pt x="109" y="1646"/>
                  </a:lnTo>
                  <a:lnTo>
                    <a:pt x="115" y="1652"/>
                  </a:lnTo>
                  <a:lnTo>
                    <a:pt x="120" y="1658"/>
                  </a:lnTo>
                  <a:lnTo>
                    <a:pt x="124" y="1664"/>
                  </a:lnTo>
                  <a:lnTo>
                    <a:pt x="130" y="1670"/>
                  </a:lnTo>
                  <a:lnTo>
                    <a:pt x="134" y="1677"/>
                  </a:lnTo>
                  <a:lnTo>
                    <a:pt x="138" y="1683"/>
                  </a:lnTo>
                  <a:lnTo>
                    <a:pt x="144" y="1687"/>
                  </a:lnTo>
                  <a:lnTo>
                    <a:pt x="148" y="1693"/>
                  </a:lnTo>
                  <a:lnTo>
                    <a:pt x="153" y="1697"/>
                  </a:lnTo>
                  <a:lnTo>
                    <a:pt x="157" y="1701"/>
                  </a:lnTo>
                  <a:lnTo>
                    <a:pt x="161" y="1705"/>
                  </a:lnTo>
                  <a:lnTo>
                    <a:pt x="165" y="1710"/>
                  </a:lnTo>
                  <a:lnTo>
                    <a:pt x="169" y="1714"/>
                  </a:lnTo>
                  <a:lnTo>
                    <a:pt x="173" y="1718"/>
                  </a:lnTo>
                  <a:lnTo>
                    <a:pt x="177" y="1720"/>
                  </a:lnTo>
                  <a:lnTo>
                    <a:pt x="181" y="1722"/>
                  </a:lnTo>
                  <a:lnTo>
                    <a:pt x="186" y="1726"/>
                  </a:lnTo>
                  <a:lnTo>
                    <a:pt x="190" y="1728"/>
                  </a:lnTo>
                  <a:lnTo>
                    <a:pt x="194" y="1732"/>
                  </a:lnTo>
                  <a:lnTo>
                    <a:pt x="200" y="1734"/>
                  </a:lnTo>
                  <a:lnTo>
                    <a:pt x="204" y="1736"/>
                  </a:lnTo>
                  <a:lnTo>
                    <a:pt x="210" y="1741"/>
                  </a:lnTo>
                  <a:lnTo>
                    <a:pt x="214" y="1741"/>
                  </a:lnTo>
                  <a:lnTo>
                    <a:pt x="219" y="1743"/>
                  </a:lnTo>
                  <a:lnTo>
                    <a:pt x="225" y="1747"/>
                  </a:lnTo>
                  <a:lnTo>
                    <a:pt x="229" y="1747"/>
                  </a:lnTo>
                  <a:lnTo>
                    <a:pt x="235" y="1749"/>
                  </a:lnTo>
                  <a:lnTo>
                    <a:pt x="241" y="1751"/>
                  </a:lnTo>
                  <a:lnTo>
                    <a:pt x="245" y="1753"/>
                  </a:lnTo>
                  <a:lnTo>
                    <a:pt x="249" y="1753"/>
                  </a:lnTo>
                  <a:lnTo>
                    <a:pt x="256" y="1755"/>
                  </a:lnTo>
                  <a:lnTo>
                    <a:pt x="260" y="1755"/>
                  </a:lnTo>
                  <a:lnTo>
                    <a:pt x="266" y="1755"/>
                  </a:lnTo>
                  <a:lnTo>
                    <a:pt x="268" y="1755"/>
                  </a:lnTo>
                  <a:lnTo>
                    <a:pt x="274" y="1755"/>
                  </a:lnTo>
                  <a:lnTo>
                    <a:pt x="278" y="1755"/>
                  </a:lnTo>
                  <a:lnTo>
                    <a:pt x="282" y="1755"/>
                  </a:lnTo>
                  <a:lnTo>
                    <a:pt x="287" y="1753"/>
                  </a:lnTo>
                  <a:lnTo>
                    <a:pt x="291" y="1751"/>
                  </a:lnTo>
                  <a:lnTo>
                    <a:pt x="293" y="1749"/>
                  </a:lnTo>
                  <a:lnTo>
                    <a:pt x="297" y="1749"/>
                  </a:lnTo>
                  <a:lnTo>
                    <a:pt x="303" y="1743"/>
                  </a:lnTo>
                  <a:lnTo>
                    <a:pt x="309" y="1736"/>
                  </a:lnTo>
                  <a:lnTo>
                    <a:pt x="309" y="1732"/>
                  </a:lnTo>
                  <a:lnTo>
                    <a:pt x="311" y="1728"/>
                  </a:lnTo>
                  <a:lnTo>
                    <a:pt x="313" y="1722"/>
                  </a:lnTo>
                  <a:lnTo>
                    <a:pt x="315" y="1716"/>
                  </a:lnTo>
                  <a:lnTo>
                    <a:pt x="315" y="1712"/>
                  </a:lnTo>
                  <a:lnTo>
                    <a:pt x="317" y="1708"/>
                  </a:lnTo>
                  <a:lnTo>
                    <a:pt x="317" y="1703"/>
                  </a:lnTo>
                  <a:lnTo>
                    <a:pt x="320" y="1701"/>
                  </a:lnTo>
                  <a:lnTo>
                    <a:pt x="320" y="1697"/>
                  </a:lnTo>
                  <a:lnTo>
                    <a:pt x="320" y="1693"/>
                  </a:lnTo>
                  <a:lnTo>
                    <a:pt x="322" y="1689"/>
                  </a:lnTo>
                  <a:lnTo>
                    <a:pt x="322" y="1685"/>
                  </a:lnTo>
                  <a:lnTo>
                    <a:pt x="322" y="1679"/>
                  </a:lnTo>
                  <a:lnTo>
                    <a:pt x="324" y="1675"/>
                  </a:lnTo>
                  <a:lnTo>
                    <a:pt x="324" y="1668"/>
                  </a:lnTo>
                  <a:lnTo>
                    <a:pt x="326" y="1664"/>
                  </a:lnTo>
                  <a:lnTo>
                    <a:pt x="326" y="1660"/>
                  </a:lnTo>
                  <a:lnTo>
                    <a:pt x="326" y="1654"/>
                  </a:lnTo>
                  <a:lnTo>
                    <a:pt x="326" y="1650"/>
                  </a:lnTo>
                  <a:lnTo>
                    <a:pt x="328" y="1646"/>
                  </a:lnTo>
                  <a:lnTo>
                    <a:pt x="328" y="1639"/>
                  </a:lnTo>
                  <a:lnTo>
                    <a:pt x="328" y="1633"/>
                  </a:lnTo>
                  <a:lnTo>
                    <a:pt x="330" y="1629"/>
                  </a:lnTo>
                  <a:lnTo>
                    <a:pt x="330" y="1625"/>
                  </a:lnTo>
                  <a:lnTo>
                    <a:pt x="330" y="1619"/>
                  </a:lnTo>
                  <a:lnTo>
                    <a:pt x="332" y="1613"/>
                  </a:lnTo>
                  <a:lnTo>
                    <a:pt x="332" y="1608"/>
                  </a:lnTo>
                  <a:lnTo>
                    <a:pt x="332" y="1602"/>
                  </a:lnTo>
                  <a:lnTo>
                    <a:pt x="332" y="1596"/>
                  </a:lnTo>
                  <a:lnTo>
                    <a:pt x="334" y="1592"/>
                  </a:lnTo>
                  <a:lnTo>
                    <a:pt x="334" y="1586"/>
                  </a:lnTo>
                  <a:lnTo>
                    <a:pt x="334" y="1582"/>
                  </a:lnTo>
                  <a:lnTo>
                    <a:pt x="334" y="1575"/>
                  </a:lnTo>
                  <a:lnTo>
                    <a:pt x="334" y="1569"/>
                  </a:lnTo>
                  <a:lnTo>
                    <a:pt x="336" y="1565"/>
                  </a:lnTo>
                  <a:lnTo>
                    <a:pt x="336" y="1561"/>
                  </a:lnTo>
                  <a:lnTo>
                    <a:pt x="336" y="1555"/>
                  </a:lnTo>
                  <a:lnTo>
                    <a:pt x="336" y="1551"/>
                  </a:lnTo>
                  <a:lnTo>
                    <a:pt x="336" y="1544"/>
                  </a:lnTo>
                  <a:lnTo>
                    <a:pt x="338" y="1540"/>
                  </a:lnTo>
                  <a:lnTo>
                    <a:pt x="338" y="1534"/>
                  </a:lnTo>
                  <a:lnTo>
                    <a:pt x="338" y="1530"/>
                  </a:lnTo>
                  <a:lnTo>
                    <a:pt x="338" y="1526"/>
                  </a:lnTo>
                  <a:lnTo>
                    <a:pt x="338" y="1522"/>
                  </a:lnTo>
                  <a:lnTo>
                    <a:pt x="338" y="1518"/>
                  </a:lnTo>
                  <a:lnTo>
                    <a:pt x="338" y="1514"/>
                  </a:lnTo>
                  <a:lnTo>
                    <a:pt x="338" y="1509"/>
                  </a:lnTo>
                  <a:lnTo>
                    <a:pt x="340" y="1505"/>
                  </a:lnTo>
                  <a:lnTo>
                    <a:pt x="340" y="1501"/>
                  </a:lnTo>
                  <a:lnTo>
                    <a:pt x="340" y="1497"/>
                  </a:lnTo>
                  <a:lnTo>
                    <a:pt x="340" y="1493"/>
                  </a:lnTo>
                  <a:lnTo>
                    <a:pt x="340" y="1491"/>
                  </a:lnTo>
                  <a:lnTo>
                    <a:pt x="340" y="1483"/>
                  </a:lnTo>
                  <a:lnTo>
                    <a:pt x="340" y="1478"/>
                  </a:lnTo>
                  <a:lnTo>
                    <a:pt x="340" y="1474"/>
                  </a:lnTo>
                  <a:lnTo>
                    <a:pt x="340" y="1470"/>
                  </a:lnTo>
                  <a:lnTo>
                    <a:pt x="340" y="1468"/>
                  </a:lnTo>
                  <a:lnTo>
                    <a:pt x="340" y="1466"/>
                  </a:lnTo>
                  <a:lnTo>
                    <a:pt x="340" y="1462"/>
                  </a:lnTo>
                  <a:lnTo>
                    <a:pt x="340" y="1460"/>
                  </a:lnTo>
                  <a:lnTo>
                    <a:pt x="338" y="1456"/>
                  </a:lnTo>
                  <a:lnTo>
                    <a:pt x="338" y="1452"/>
                  </a:lnTo>
                  <a:lnTo>
                    <a:pt x="338" y="1445"/>
                  </a:lnTo>
                  <a:lnTo>
                    <a:pt x="338" y="1441"/>
                  </a:lnTo>
                  <a:lnTo>
                    <a:pt x="338" y="1435"/>
                  </a:lnTo>
                  <a:lnTo>
                    <a:pt x="338" y="1431"/>
                  </a:lnTo>
                  <a:lnTo>
                    <a:pt x="338" y="1425"/>
                  </a:lnTo>
                  <a:lnTo>
                    <a:pt x="338" y="1419"/>
                  </a:lnTo>
                  <a:lnTo>
                    <a:pt x="336" y="1410"/>
                  </a:lnTo>
                  <a:lnTo>
                    <a:pt x="336" y="1404"/>
                  </a:lnTo>
                  <a:lnTo>
                    <a:pt x="336" y="1396"/>
                  </a:lnTo>
                  <a:lnTo>
                    <a:pt x="336" y="1390"/>
                  </a:lnTo>
                  <a:lnTo>
                    <a:pt x="336" y="1381"/>
                  </a:lnTo>
                  <a:lnTo>
                    <a:pt x="334" y="1373"/>
                  </a:lnTo>
                  <a:lnTo>
                    <a:pt x="334" y="1363"/>
                  </a:lnTo>
                  <a:lnTo>
                    <a:pt x="334" y="1355"/>
                  </a:lnTo>
                  <a:lnTo>
                    <a:pt x="334" y="1344"/>
                  </a:lnTo>
                  <a:lnTo>
                    <a:pt x="332" y="1336"/>
                  </a:lnTo>
                  <a:lnTo>
                    <a:pt x="332" y="1326"/>
                  </a:lnTo>
                  <a:lnTo>
                    <a:pt x="332" y="1315"/>
                  </a:lnTo>
                  <a:lnTo>
                    <a:pt x="330" y="1305"/>
                  </a:lnTo>
                  <a:lnTo>
                    <a:pt x="330" y="1295"/>
                  </a:lnTo>
                  <a:lnTo>
                    <a:pt x="330" y="1284"/>
                  </a:lnTo>
                  <a:lnTo>
                    <a:pt x="330" y="1274"/>
                  </a:lnTo>
                  <a:lnTo>
                    <a:pt x="328" y="1262"/>
                  </a:lnTo>
                  <a:lnTo>
                    <a:pt x="328" y="1251"/>
                  </a:lnTo>
                  <a:lnTo>
                    <a:pt x="328" y="1239"/>
                  </a:lnTo>
                  <a:lnTo>
                    <a:pt x="328" y="1229"/>
                  </a:lnTo>
                  <a:lnTo>
                    <a:pt x="326" y="1216"/>
                  </a:lnTo>
                  <a:lnTo>
                    <a:pt x="326" y="1204"/>
                  </a:lnTo>
                  <a:lnTo>
                    <a:pt x="324" y="1191"/>
                  </a:lnTo>
                  <a:lnTo>
                    <a:pt x="324" y="1179"/>
                  </a:lnTo>
                  <a:lnTo>
                    <a:pt x="322" y="1167"/>
                  </a:lnTo>
                  <a:lnTo>
                    <a:pt x="322" y="1154"/>
                  </a:lnTo>
                  <a:lnTo>
                    <a:pt x="320" y="1142"/>
                  </a:lnTo>
                  <a:lnTo>
                    <a:pt x="320" y="1130"/>
                  </a:lnTo>
                  <a:lnTo>
                    <a:pt x="320" y="1115"/>
                  </a:lnTo>
                  <a:lnTo>
                    <a:pt x="317" y="1103"/>
                  </a:lnTo>
                  <a:lnTo>
                    <a:pt x="317" y="1090"/>
                  </a:lnTo>
                  <a:lnTo>
                    <a:pt x="315" y="1078"/>
                  </a:lnTo>
                  <a:lnTo>
                    <a:pt x="315" y="1064"/>
                  </a:lnTo>
                  <a:lnTo>
                    <a:pt x="313" y="1051"/>
                  </a:lnTo>
                  <a:lnTo>
                    <a:pt x="313" y="1039"/>
                  </a:lnTo>
                  <a:lnTo>
                    <a:pt x="311" y="1026"/>
                  </a:lnTo>
                  <a:lnTo>
                    <a:pt x="311" y="1012"/>
                  </a:lnTo>
                  <a:lnTo>
                    <a:pt x="309" y="1000"/>
                  </a:lnTo>
                  <a:lnTo>
                    <a:pt x="307" y="987"/>
                  </a:lnTo>
                  <a:lnTo>
                    <a:pt x="307" y="973"/>
                  </a:lnTo>
                  <a:lnTo>
                    <a:pt x="305" y="960"/>
                  </a:lnTo>
                  <a:lnTo>
                    <a:pt x="305" y="948"/>
                  </a:lnTo>
                  <a:lnTo>
                    <a:pt x="303" y="936"/>
                  </a:lnTo>
                  <a:lnTo>
                    <a:pt x="303" y="923"/>
                  </a:lnTo>
                  <a:lnTo>
                    <a:pt x="301" y="909"/>
                  </a:lnTo>
                  <a:lnTo>
                    <a:pt x="301" y="896"/>
                  </a:lnTo>
                  <a:lnTo>
                    <a:pt x="299" y="884"/>
                  </a:lnTo>
                  <a:lnTo>
                    <a:pt x="299" y="872"/>
                  </a:lnTo>
                  <a:lnTo>
                    <a:pt x="297" y="859"/>
                  </a:lnTo>
                  <a:lnTo>
                    <a:pt x="295" y="847"/>
                  </a:lnTo>
                  <a:lnTo>
                    <a:pt x="295" y="834"/>
                  </a:lnTo>
                  <a:lnTo>
                    <a:pt x="293" y="824"/>
                  </a:lnTo>
                  <a:lnTo>
                    <a:pt x="291" y="812"/>
                  </a:lnTo>
                  <a:lnTo>
                    <a:pt x="291" y="799"/>
                  </a:lnTo>
                  <a:lnTo>
                    <a:pt x="289" y="787"/>
                  </a:lnTo>
                  <a:lnTo>
                    <a:pt x="287" y="775"/>
                  </a:lnTo>
                  <a:lnTo>
                    <a:pt x="287" y="762"/>
                  </a:lnTo>
                  <a:lnTo>
                    <a:pt x="285" y="750"/>
                  </a:lnTo>
                  <a:lnTo>
                    <a:pt x="282" y="737"/>
                  </a:lnTo>
                  <a:lnTo>
                    <a:pt x="282" y="725"/>
                  </a:lnTo>
                  <a:lnTo>
                    <a:pt x="280" y="713"/>
                  </a:lnTo>
                  <a:lnTo>
                    <a:pt x="278" y="700"/>
                  </a:lnTo>
                  <a:lnTo>
                    <a:pt x="276" y="688"/>
                  </a:lnTo>
                  <a:lnTo>
                    <a:pt x="276" y="675"/>
                  </a:lnTo>
                  <a:lnTo>
                    <a:pt x="274" y="663"/>
                  </a:lnTo>
                  <a:lnTo>
                    <a:pt x="272" y="651"/>
                  </a:lnTo>
                  <a:lnTo>
                    <a:pt x="270" y="638"/>
                  </a:lnTo>
                  <a:lnTo>
                    <a:pt x="268" y="628"/>
                  </a:lnTo>
                  <a:lnTo>
                    <a:pt x="266" y="616"/>
                  </a:lnTo>
                  <a:lnTo>
                    <a:pt x="264" y="603"/>
                  </a:lnTo>
                  <a:lnTo>
                    <a:pt x="262" y="591"/>
                  </a:lnTo>
                  <a:lnTo>
                    <a:pt x="262" y="578"/>
                  </a:lnTo>
                  <a:lnTo>
                    <a:pt x="260" y="566"/>
                  </a:lnTo>
                  <a:lnTo>
                    <a:pt x="258" y="554"/>
                  </a:lnTo>
                  <a:lnTo>
                    <a:pt x="256" y="543"/>
                  </a:lnTo>
                  <a:lnTo>
                    <a:pt x="256" y="531"/>
                  </a:lnTo>
                  <a:lnTo>
                    <a:pt x="254" y="521"/>
                  </a:lnTo>
                  <a:lnTo>
                    <a:pt x="252" y="508"/>
                  </a:lnTo>
                  <a:lnTo>
                    <a:pt x="249" y="498"/>
                  </a:lnTo>
                  <a:lnTo>
                    <a:pt x="247" y="488"/>
                  </a:lnTo>
                  <a:lnTo>
                    <a:pt x="245" y="475"/>
                  </a:lnTo>
                  <a:lnTo>
                    <a:pt x="243" y="465"/>
                  </a:lnTo>
                  <a:lnTo>
                    <a:pt x="243" y="455"/>
                  </a:lnTo>
                  <a:lnTo>
                    <a:pt x="241" y="444"/>
                  </a:lnTo>
                  <a:lnTo>
                    <a:pt x="239" y="434"/>
                  </a:lnTo>
                  <a:lnTo>
                    <a:pt x="237" y="424"/>
                  </a:lnTo>
                  <a:lnTo>
                    <a:pt x="235" y="413"/>
                  </a:lnTo>
                  <a:lnTo>
                    <a:pt x="235" y="405"/>
                  </a:lnTo>
                  <a:lnTo>
                    <a:pt x="233" y="395"/>
                  </a:lnTo>
                  <a:lnTo>
                    <a:pt x="231" y="386"/>
                  </a:lnTo>
                  <a:lnTo>
                    <a:pt x="229" y="376"/>
                  </a:lnTo>
                  <a:lnTo>
                    <a:pt x="229" y="368"/>
                  </a:lnTo>
                  <a:lnTo>
                    <a:pt x="227" y="360"/>
                  </a:lnTo>
                  <a:lnTo>
                    <a:pt x="225" y="351"/>
                  </a:lnTo>
                  <a:lnTo>
                    <a:pt x="225" y="343"/>
                  </a:lnTo>
                  <a:lnTo>
                    <a:pt x="223" y="337"/>
                  </a:lnTo>
                  <a:lnTo>
                    <a:pt x="221" y="329"/>
                  </a:lnTo>
                  <a:lnTo>
                    <a:pt x="221" y="322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6" y="304"/>
                  </a:lnTo>
                  <a:lnTo>
                    <a:pt x="216" y="298"/>
                  </a:lnTo>
                  <a:lnTo>
                    <a:pt x="214" y="291"/>
                  </a:lnTo>
                  <a:lnTo>
                    <a:pt x="214" y="287"/>
                  </a:lnTo>
                  <a:lnTo>
                    <a:pt x="212" y="281"/>
                  </a:lnTo>
                  <a:lnTo>
                    <a:pt x="212" y="277"/>
                  </a:lnTo>
                  <a:lnTo>
                    <a:pt x="212" y="273"/>
                  </a:lnTo>
                  <a:lnTo>
                    <a:pt x="212" y="271"/>
                  </a:lnTo>
                  <a:lnTo>
                    <a:pt x="210" y="265"/>
                  </a:lnTo>
                  <a:lnTo>
                    <a:pt x="210" y="261"/>
                  </a:lnTo>
                  <a:lnTo>
                    <a:pt x="210" y="258"/>
                  </a:lnTo>
                  <a:lnTo>
                    <a:pt x="210" y="256"/>
                  </a:lnTo>
                  <a:lnTo>
                    <a:pt x="214" y="254"/>
                  </a:lnTo>
                  <a:lnTo>
                    <a:pt x="216" y="252"/>
                  </a:lnTo>
                  <a:lnTo>
                    <a:pt x="221" y="250"/>
                  </a:lnTo>
                  <a:lnTo>
                    <a:pt x="223" y="248"/>
                  </a:lnTo>
                  <a:lnTo>
                    <a:pt x="227" y="246"/>
                  </a:lnTo>
                  <a:lnTo>
                    <a:pt x="231" y="244"/>
                  </a:lnTo>
                  <a:lnTo>
                    <a:pt x="235" y="242"/>
                  </a:lnTo>
                  <a:lnTo>
                    <a:pt x="239" y="240"/>
                  </a:lnTo>
                  <a:lnTo>
                    <a:pt x="245" y="238"/>
                  </a:lnTo>
                  <a:lnTo>
                    <a:pt x="252" y="234"/>
                  </a:lnTo>
                  <a:lnTo>
                    <a:pt x="256" y="232"/>
                  </a:lnTo>
                  <a:lnTo>
                    <a:pt x="262" y="227"/>
                  </a:lnTo>
                  <a:lnTo>
                    <a:pt x="268" y="225"/>
                  </a:lnTo>
                  <a:lnTo>
                    <a:pt x="274" y="221"/>
                  </a:lnTo>
                  <a:lnTo>
                    <a:pt x="278" y="219"/>
                  </a:lnTo>
                  <a:lnTo>
                    <a:pt x="285" y="215"/>
                  </a:lnTo>
                  <a:lnTo>
                    <a:pt x="291" y="213"/>
                  </a:lnTo>
                  <a:lnTo>
                    <a:pt x="295" y="209"/>
                  </a:lnTo>
                  <a:lnTo>
                    <a:pt x="301" y="207"/>
                  </a:lnTo>
                  <a:lnTo>
                    <a:pt x="305" y="203"/>
                  </a:lnTo>
                  <a:lnTo>
                    <a:pt x="311" y="201"/>
                  </a:lnTo>
                  <a:lnTo>
                    <a:pt x="315" y="199"/>
                  </a:lnTo>
                  <a:lnTo>
                    <a:pt x="320" y="194"/>
                  </a:lnTo>
                  <a:lnTo>
                    <a:pt x="324" y="192"/>
                  </a:lnTo>
                  <a:lnTo>
                    <a:pt x="328" y="192"/>
                  </a:lnTo>
                  <a:lnTo>
                    <a:pt x="334" y="188"/>
                  </a:lnTo>
                  <a:lnTo>
                    <a:pt x="338" y="186"/>
                  </a:lnTo>
                  <a:lnTo>
                    <a:pt x="342" y="184"/>
                  </a:lnTo>
                  <a:lnTo>
                    <a:pt x="348" y="182"/>
                  </a:lnTo>
                  <a:lnTo>
                    <a:pt x="353" y="180"/>
                  </a:lnTo>
                  <a:lnTo>
                    <a:pt x="357" y="178"/>
                  </a:lnTo>
                  <a:lnTo>
                    <a:pt x="361" y="176"/>
                  </a:lnTo>
                  <a:lnTo>
                    <a:pt x="367" y="176"/>
                  </a:lnTo>
                  <a:lnTo>
                    <a:pt x="371" y="172"/>
                  </a:lnTo>
                  <a:lnTo>
                    <a:pt x="377" y="170"/>
                  </a:lnTo>
                  <a:lnTo>
                    <a:pt x="383" y="168"/>
                  </a:lnTo>
                  <a:lnTo>
                    <a:pt x="390" y="166"/>
                  </a:lnTo>
                  <a:lnTo>
                    <a:pt x="396" y="164"/>
                  </a:lnTo>
                  <a:lnTo>
                    <a:pt x="402" y="161"/>
                  </a:lnTo>
                  <a:lnTo>
                    <a:pt x="408" y="159"/>
                  </a:lnTo>
                  <a:lnTo>
                    <a:pt x="414" y="157"/>
                  </a:lnTo>
                  <a:lnTo>
                    <a:pt x="421" y="155"/>
                  </a:lnTo>
                  <a:lnTo>
                    <a:pt x="427" y="153"/>
                  </a:lnTo>
                  <a:lnTo>
                    <a:pt x="431" y="151"/>
                  </a:lnTo>
                  <a:lnTo>
                    <a:pt x="437" y="147"/>
                  </a:lnTo>
                  <a:lnTo>
                    <a:pt x="443" y="147"/>
                  </a:lnTo>
                  <a:lnTo>
                    <a:pt x="447" y="145"/>
                  </a:lnTo>
                  <a:lnTo>
                    <a:pt x="454" y="143"/>
                  </a:lnTo>
                  <a:lnTo>
                    <a:pt x="458" y="141"/>
                  </a:lnTo>
                  <a:lnTo>
                    <a:pt x="462" y="139"/>
                  </a:lnTo>
                  <a:lnTo>
                    <a:pt x="466" y="139"/>
                  </a:lnTo>
                  <a:lnTo>
                    <a:pt x="468" y="137"/>
                  </a:lnTo>
                  <a:lnTo>
                    <a:pt x="472" y="137"/>
                  </a:lnTo>
                  <a:lnTo>
                    <a:pt x="476" y="135"/>
                  </a:lnTo>
                  <a:lnTo>
                    <a:pt x="478" y="135"/>
                  </a:lnTo>
                  <a:lnTo>
                    <a:pt x="464" y="1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Freeform 26"/>
            <p:cNvSpPr>
              <a:spLocks/>
            </p:cNvSpPr>
            <p:nvPr/>
          </p:nvSpPr>
          <p:spPr bwMode="auto">
            <a:xfrm>
              <a:off x="6667" y="1393"/>
              <a:ext cx="505" cy="742"/>
            </a:xfrm>
            <a:custGeom>
              <a:avLst/>
              <a:gdLst>
                <a:gd name="T0" fmla="*/ 167 w 505"/>
                <a:gd name="T1" fmla="*/ 5 h 742"/>
                <a:gd name="T2" fmla="*/ 202 w 505"/>
                <a:gd name="T3" fmla="*/ 9 h 742"/>
                <a:gd name="T4" fmla="*/ 239 w 505"/>
                <a:gd name="T5" fmla="*/ 11 h 742"/>
                <a:gd name="T6" fmla="*/ 274 w 505"/>
                <a:gd name="T7" fmla="*/ 15 h 742"/>
                <a:gd name="T8" fmla="*/ 317 w 505"/>
                <a:gd name="T9" fmla="*/ 19 h 742"/>
                <a:gd name="T10" fmla="*/ 357 w 505"/>
                <a:gd name="T11" fmla="*/ 23 h 742"/>
                <a:gd name="T12" fmla="*/ 408 w 505"/>
                <a:gd name="T13" fmla="*/ 31 h 742"/>
                <a:gd name="T14" fmla="*/ 466 w 505"/>
                <a:gd name="T15" fmla="*/ 44 h 742"/>
                <a:gd name="T16" fmla="*/ 493 w 505"/>
                <a:gd name="T17" fmla="*/ 60 h 742"/>
                <a:gd name="T18" fmla="*/ 497 w 505"/>
                <a:gd name="T19" fmla="*/ 122 h 742"/>
                <a:gd name="T20" fmla="*/ 501 w 505"/>
                <a:gd name="T21" fmla="*/ 230 h 742"/>
                <a:gd name="T22" fmla="*/ 503 w 505"/>
                <a:gd name="T23" fmla="*/ 362 h 742"/>
                <a:gd name="T24" fmla="*/ 503 w 505"/>
                <a:gd name="T25" fmla="*/ 498 h 742"/>
                <a:gd name="T26" fmla="*/ 505 w 505"/>
                <a:gd name="T27" fmla="*/ 618 h 742"/>
                <a:gd name="T28" fmla="*/ 505 w 505"/>
                <a:gd name="T29" fmla="*/ 698 h 742"/>
                <a:gd name="T30" fmla="*/ 495 w 505"/>
                <a:gd name="T31" fmla="*/ 721 h 742"/>
                <a:gd name="T32" fmla="*/ 454 w 505"/>
                <a:gd name="T33" fmla="*/ 721 h 742"/>
                <a:gd name="T34" fmla="*/ 404 w 505"/>
                <a:gd name="T35" fmla="*/ 725 h 742"/>
                <a:gd name="T36" fmla="*/ 352 w 505"/>
                <a:gd name="T37" fmla="*/ 727 h 742"/>
                <a:gd name="T38" fmla="*/ 303 w 505"/>
                <a:gd name="T39" fmla="*/ 729 h 742"/>
                <a:gd name="T40" fmla="*/ 256 w 505"/>
                <a:gd name="T41" fmla="*/ 731 h 742"/>
                <a:gd name="T42" fmla="*/ 223 w 505"/>
                <a:gd name="T43" fmla="*/ 733 h 742"/>
                <a:gd name="T44" fmla="*/ 185 w 505"/>
                <a:gd name="T45" fmla="*/ 733 h 742"/>
                <a:gd name="T46" fmla="*/ 140 w 505"/>
                <a:gd name="T47" fmla="*/ 735 h 742"/>
                <a:gd name="T48" fmla="*/ 91 w 505"/>
                <a:gd name="T49" fmla="*/ 737 h 742"/>
                <a:gd name="T50" fmla="*/ 47 w 505"/>
                <a:gd name="T51" fmla="*/ 739 h 742"/>
                <a:gd name="T52" fmla="*/ 8 w 505"/>
                <a:gd name="T53" fmla="*/ 742 h 742"/>
                <a:gd name="T54" fmla="*/ 23 w 505"/>
                <a:gd name="T55" fmla="*/ 715 h 742"/>
                <a:gd name="T56" fmla="*/ 62 w 505"/>
                <a:gd name="T57" fmla="*/ 715 h 742"/>
                <a:gd name="T58" fmla="*/ 103 w 505"/>
                <a:gd name="T59" fmla="*/ 713 h 742"/>
                <a:gd name="T60" fmla="*/ 144 w 505"/>
                <a:gd name="T61" fmla="*/ 713 h 742"/>
                <a:gd name="T62" fmla="*/ 192 w 505"/>
                <a:gd name="T63" fmla="*/ 711 h 742"/>
                <a:gd name="T64" fmla="*/ 235 w 505"/>
                <a:gd name="T65" fmla="*/ 709 h 742"/>
                <a:gd name="T66" fmla="*/ 274 w 505"/>
                <a:gd name="T67" fmla="*/ 706 h 742"/>
                <a:gd name="T68" fmla="*/ 324 w 505"/>
                <a:gd name="T69" fmla="*/ 704 h 742"/>
                <a:gd name="T70" fmla="*/ 377 w 505"/>
                <a:gd name="T71" fmla="*/ 702 h 742"/>
                <a:gd name="T72" fmla="*/ 429 w 505"/>
                <a:gd name="T73" fmla="*/ 700 h 742"/>
                <a:gd name="T74" fmla="*/ 470 w 505"/>
                <a:gd name="T75" fmla="*/ 700 h 742"/>
                <a:gd name="T76" fmla="*/ 486 w 505"/>
                <a:gd name="T77" fmla="*/ 690 h 742"/>
                <a:gd name="T78" fmla="*/ 486 w 505"/>
                <a:gd name="T79" fmla="*/ 647 h 742"/>
                <a:gd name="T80" fmla="*/ 484 w 505"/>
                <a:gd name="T81" fmla="*/ 576 h 742"/>
                <a:gd name="T82" fmla="*/ 484 w 505"/>
                <a:gd name="T83" fmla="*/ 494 h 742"/>
                <a:gd name="T84" fmla="*/ 484 w 505"/>
                <a:gd name="T85" fmla="*/ 413 h 742"/>
                <a:gd name="T86" fmla="*/ 484 w 505"/>
                <a:gd name="T87" fmla="*/ 343 h 742"/>
                <a:gd name="T88" fmla="*/ 484 w 505"/>
                <a:gd name="T89" fmla="*/ 300 h 742"/>
                <a:gd name="T90" fmla="*/ 482 w 505"/>
                <a:gd name="T91" fmla="*/ 265 h 742"/>
                <a:gd name="T92" fmla="*/ 482 w 505"/>
                <a:gd name="T93" fmla="*/ 228 h 742"/>
                <a:gd name="T94" fmla="*/ 480 w 505"/>
                <a:gd name="T95" fmla="*/ 184 h 742"/>
                <a:gd name="T96" fmla="*/ 478 w 505"/>
                <a:gd name="T97" fmla="*/ 141 h 742"/>
                <a:gd name="T98" fmla="*/ 478 w 505"/>
                <a:gd name="T99" fmla="*/ 102 h 742"/>
                <a:gd name="T100" fmla="*/ 474 w 505"/>
                <a:gd name="T101" fmla="*/ 67 h 742"/>
                <a:gd name="T102" fmla="*/ 427 w 505"/>
                <a:gd name="T103" fmla="*/ 58 h 742"/>
                <a:gd name="T104" fmla="*/ 390 w 505"/>
                <a:gd name="T105" fmla="*/ 52 h 742"/>
                <a:gd name="T106" fmla="*/ 350 w 505"/>
                <a:gd name="T107" fmla="*/ 46 h 742"/>
                <a:gd name="T108" fmla="*/ 301 w 505"/>
                <a:gd name="T109" fmla="*/ 38 h 742"/>
                <a:gd name="T110" fmla="*/ 264 w 505"/>
                <a:gd name="T111" fmla="*/ 34 h 742"/>
                <a:gd name="T112" fmla="*/ 210 w 505"/>
                <a:gd name="T113" fmla="*/ 29 h 742"/>
                <a:gd name="T114" fmla="*/ 155 w 505"/>
                <a:gd name="T115" fmla="*/ 25 h 7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05"/>
                <a:gd name="T175" fmla="*/ 0 h 742"/>
                <a:gd name="T176" fmla="*/ 505 w 505"/>
                <a:gd name="T177" fmla="*/ 742 h 74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05" h="742">
                  <a:moveTo>
                    <a:pt x="130" y="0"/>
                  </a:moveTo>
                  <a:lnTo>
                    <a:pt x="130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3"/>
                  </a:lnTo>
                  <a:lnTo>
                    <a:pt x="148" y="3"/>
                  </a:lnTo>
                  <a:lnTo>
                    <a:pt x="155" y="3"/>
                  </a:lnTo>
                  <a:lnTo>
                    <a:pt x="161" y="3"/>
                  </a:lnTo>
                  <a:lnTo>
                    <a:pt x="167" y="5"/>
                  </a:lnTo>
                  <a:lnTo>
                    <a:pt x="171" y="5"/>
                  </a:lnTo>
                  <a:lnTo>
                    <a:pt x="175" y="5"/>
                  </a:lnTo>
                  <a:lnTo>
                    <a:pt x="179" y="5"/>
                  </a:lnTo>
                  <a:lnTo>
                    <a:pt x="183" y="7"/>
                  </a:lnTo>
                  <a:lnTo>
                    <a:pt x="185" y="7"/>
                  </a:lnTo>
                  <a:lnTo>
                    <a:pt x="190" y="7"/>
                  </a:lnTo>
                  <a:lnTo>
                    <a:pt x="194" y="7"/>
                  </a:lnTo>
                  <a:lnTo>
                    <a:pt x="198" y="9"/>
                  </a:lnTo>
                  <a:lnTo>
                    <a:pt x="202" y="9"/>
                  </a:lnTo>
                  <a:lnTo>
                    <a:pt x="206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21" y="9"/>
                  </a:lnTo>
                  <a:lnTo>
                    <a:pt x="223" y="9"/>
                  </a:lnTo>
                  <a:lnTo>
                    <a:pt x="227" y="11"/>
                  </a:lnTo>
                  <a:lnTo>
                    <a:pt x="231" y="11"/>
                  </a:lnTo>
                  <a:lnTo>
                    <a:pt x="235" y="11"/>
                  </a:lnTo>
                  <a:lnTo>
                    <a:pt x="239" y="11"/>
                  </a:lnTo>
                  <a:lnTo>
                    <a:pt x="243" y="11"/>
                  </a:lnTo>
                  <a:lnTo>
                    <a:pt x="247" y="13"/>
                  </a:lnTo>
                  <a:lnTo>
                    <a:pt x="251" y="13"/>
                  </a:lnTo>
                  <a:lnTo>
                    <a:pt x="256" y="13"/>
                  </a:lnTo>
                  <a:lnTo>
                    <a:pt x="260" y="13"/>
                  </a:lnTo>
                  <a:lnTo>
                    <a:pt x="264" y="13"/>
                  </a:lnTo>
                  <a:lnTo>
                    <a:pt x="268" y="13"/>
                  </a:lnTo>
                  <a:lnTo>
                    <a:pt x="272" y="15"/>
                  </a:lnTo>
                  <a:lnTo>
                    <a:pt x="274" y="15"/>
                  </a:lnTo>
                  <a:lnTo>
                    <a:pt x="278" y="15"/>
                  </a:lnTo>
                  <a:lnTo>
                    <a:pt x="284" y="15"/>
                  </a:lnTo>
                  <a:lnTo>
                    <a:pt x="293" y="17"/>
                  </a:lnTo>
                  <a:lnTo>
                    <a:pt x="297" y="17"/>
                  </a:lnTo>
                  <a:lnTo>
                    <a:pt x="303" y="17"/>
                  </a:lnTo>
                  <a:lnTo>
                    <a:pt x="307" y="17"/>
                  </a:lnTo>
                  <a:lnTo>
                    <a:pt x="311" y="19"/>
                  </a:lnTo>
                  <a:lnTo>
                    <a:pt x="315" y="19"/>
                  </a:lnTo>
                  <a:lnTo>
                    <a:pt x="317" y="19"/>
                  </a:lnTo>
                  <a:lnTo>
                    <a:pt x="319" y="19"/>
                  </a:lnTo>
                  <a:lnTo>
                    <a:pt x="322" y="19"/>
                  </a:lnTo>
                  <a:lnTo>
                    <a:pt x="326" y="19"/>
                  </a:lnTo>
                  <a:lnTo>
                    <a:pt x="330" y="21"/>
                  </a:lnTo>
                  <a:lnTo>
                    <a:pt x="334" y="21"/>
                  </a:lnTo>
                  <a:lnTo>
                    <a:pt x="340" y="21"/>
                  </a:lnTo>
                  <a:lnTo>
                    <a:pt x="346" y="21"/>
                  </a:lnTo>
                  <a:lnTo>
                    <a:pt x="352" y="23"/>
                  </a:lnTo>
                  <a:lnTo>
                    <a:pt x="357" y="23"/>
                  </a:lnTo>
                  <a:lnTo>
                    <a:pt x="363" y="25"/>
                  </a:lnTo>
                  <a:lnTo>
                    <a:pt x="371" y="25"/>
                  </a:lnTo>
                  <a:lnTo>
                    <a:pt x="377" y="27"/>
                  </a:lnTo>
                  <a:lnTo>
                    <a:pt x="383" y="27"/>
                  </a:lnTo>
                  <a:lnTo>
                    <a:pt x="392" y="29"/>
                  </a:lnTo>
                  <a:lnTo>
                    <a:pt x="396" y="29"/>
                  </a:lnTo>
                  <a:lnTo>
                    <a:pt x="400" y="29"/>
                  </a:lnTo>
                  <a:lnTo>
                    <a:pt x="404" y="29"/>
                  </a:lnTo>
                  <a:lnTo>
                    <a:pt x="408" y="31"/>
                  </a:lnTo>
                  <a:lnTo>
                    <a:pt x="414" y="31"/>
                  </a:lnTo>
                  <a:lnTo>
                    <a:pt x="423" y="34"/>
                  </a:lnTo>
                  <a:lnTo>
                    <a:pt x="429" y="36"/>
                  </a:lnTo>
                  <a:lnTo>
                    <a:pt x="437" y="36"/>
                  </a:lnTo>
                  <a:lnTo>
                    <a:pt x="443" y="38"/>
                  </a:lnTo>
                  <a:lnTo>
                    <a:pt x="449" y="40"/>
                  </a:lnTo>
                  <a:lnTo>
                    <a:pt x="456" y="40"/>
                  </a:lnTo>
                  <a:lnTo>
                    <a:pt x="462" y="42"/>
                  </a:lnTo>
                  <a:lnTo>
                    <a:pt x="466" y="44"/>
                  </a:lnTo>
                  <a:lnTo>
                    <a:pt x="472" y="46"/>
                  </a:lnTo>
                  <a:lnTo>
                    <a:pt x="476" y="46"/>
                  </a:lnTo>
                  <a:lnTo>
                    <a:pt x="482" y="48"/>
                  </a:lnTo>
                  <a:lnTo>
                    <a:pt x="484" y="50"/>
                  </a:lnTo>
                  <a:lnTo>
                    <a:pt x="489" y="52"/>
                  </a:lnTo>
                  <a:lnTo>
                    <a:pt x="491" y="54"/>
                  </a:lnTo>
                  <a:lnTo>
                    <a:pt x="493" y="56"/>
                  </a:lnTo>
                  <a:lnTo>
                    <a:pt x="493" y="58"/>
                  </a:lnTo>
                  <a:lnTo>
                    <a:pt x="493" y="60"/>
                  </a:lnTo>
                  <a:lnTo>
                    <a:pt x="495" y="64"/>
                  </a:lnTo>
                  <a:lnTo>
                    <a:pt x="495" y="69"/>
                  </a:lnTo>
                  <a:lnTo>
                    <a:pt x="495" y="75"/>
                  </a:lnTo>
                  <a:lnTo>
                    <a:pt x="495" y="81"/>
                  </a:lnTo>
                  <a:lnTo>
                    <a:pt x="497" y="87"/>
                  </a:lnTo>
                  <a:lnTo>
                    <a:pt x="497" y="93"/>
                  </a:lnTo>
                  <a:lnTo>
                    <a:pt x="497" y="104"/>
                  </a:lnTo>
                  <a:lnTo>
                    <a:pt x="497" y="112"/>
                  </a:lnTo>
                  <a:lnTo>
                    <a:pt x="497" y="122"/>
                  </a:lnTo>
                  <a:lnTo>
                    <a:pt x="497" y="131"/>
                  </a:lnTo>
                  <a:lnTo>
                    <a:pt x="499" y="143"/>
                  </a:lnTo>
                  <a:lnTo>
                    <a:pt x="499" y="153"/>
                  </a:lnTo>
                  <a:lnTo>
                    <a:pt x="499" y="166"/>
                  </a:lnTo>
                  <a:lnTo>
                    <a:pt x="499" y="176"/>
                  </a:lnTo>
                  <a:lnTo>
                    <a:pt x="499" y="188"/>
                  </a:lnTo>
                  <a:lnTo>
                    <a:pt x="499" y="201"/>
                  </a:lnTo>
                  <a:lnTo>
                    <a:pt x="501" y="215"/>
                  </a:lnTo>
                  <a:lnTo>
                    <a:pt x="501" y="230"/>
                  </a:lnTo>
                  <a:lnTo>
                    <a:pt x="501" y="242"/>
                  </a:lnTo>
                  <a:lnTo>
                    <a:pt x="501" y="256"/>
                  </a:lnTo>
                  <a:lnTo>
                    <a:pt x="501" y="271"/>
                  </a:lnTo>
                  <a:lnTo>
                    <a:pt x="501" y="285"/>
                  </a:lnTo>
                  <a:lnTo>
                    <a:pt x="501" y="300"/>
                  </a:lnTo>
                  <a:lnTo>
                    <a:pt x="501" y="316"/>
                  </a:lnTo>
                  <a:lnTo>
                    <a:pt x="503" y="331"/>
                  </a:lnTo>
                  <a:lnTo>
                    <a:pt x="503" y="345"/>
                  </a:lnTo>
                  <a:lnTo>
                    <a:pt x="503" y="362"/>
                  </a:lnTo>
                  <a:lnTo>
                    <a:pt x="503" y="376"/>
                  </a:lnTo>
                  <a:lnTo>
                    <a:pt x="503" y="393"/>
                  </a:lnTo>
                  <a:lnTo>
                    <a:pt x="503" y="409"/>
                  </a:lnTo>
                  <a:lnTo>
                    <a:pt x="503" y="424"/>
                  </a:lnTo>
                  <a:lnTo>
                    <a:pt x="503" y="438"/>
                  </a:lnTo>
                  <a:lnTo>
                    <a:pt x="503" y="455"/>
                  </a:lnTo>
                  <a:lnTo>
                    <a:pt x="503" y="469"/>
                  </a:lnTo>
                  <a:lnTo>
                    <a:pt x="503" y="484"/>
                  </a:lnTo>
                  <a:lnTo>
                    <a:pt x="503" y="498"/>
                  </a:lnTo>
                  <a:lnTo>
                    <a:pt x="505" y="514"/>
                  </a:lnTo>
                  <a:lnTo>
                    <a:pt x="505" y="527"/>
                  </a:lnTo>
                  <a:lnTo>
                    <a:pt x="505" y="541"/>
                  </a:lnTo>
                  <a:lnTo>
                    <a:pt x="505" y="554"/>
                  </a:lnTo>
                  <a:lnTo>
                    <a:pt x="505" y="568"/>
                  </a:lnTo>
                  <a:lnTo>
                    <a:pt x="505" y="581"/>
                  </a:lnTo>
                  <a:lnTo>
                    <a:pt x="505" y="593"/>
                  </a:lnTo>
                  <a:lnTo>
                    <a:pt x="505" y="605"/>
                  </a:lnTo>
                  <a:lnTo>
                    <a:pt x="505" y="618"/>
                  </a:lnTo>
                  <a:lnTo>
                    <a:pt x="505" y="628"/>
                  </a:lnTo>
                  <a:lnTo>
                    <a:pt x="505" y="640"/>
                  </a:lnTo>
                  <a:lnTo>
                    <a:pt x="505" y="649"/>
                  </a:lnTo>
                  <a:lnTo>
                    <a:pt x="505" y="659"/>
                  </a:lnTo>
                  <a:lnTo>
                    <a:pt x="505" y="667"/>
                  </a:lnTo>
                  <a:lnTo>
                    <a:pt x="505" y="678"/>
                  </a:lnTo>
                  <a:lnTo>
                    <a:pt x="505" y="684"/>
                  </a:lnTo>
                  <a:lnTo>
                    <a:pt x="505" y="692"/>
                  </a:lnTo>
                  <a:lnTo>
                    <a:pt x="505" y="698"/>
                  </a:lnTo>
                  <a:lnTo>
                    <a:pt x="505" y="704"/>
                  </a:lnTo>
                  <a:lnTo>
                    <a:pt x="505" y="709"/>
                  </a:lnTo>
                  <a:lnTo>
                    <a:pt x="505" y="713"/>
                  </a:lnTo>
                  <a:lnTo>
                    <a:pt x="505" y="719"/>
                  </a:lnTo>
                  <a:lnTo>
                    <a:pt x="505" y="721"/>
                  </a:lnTo>
                  <a:lnTo>
                    <a:pt x="503" y="721"/>
                  </a:lnTo>
                  <a:lnTo>
                    <a:pt x="499" y="721"/>
                  </a:lnTo>
                  <a:lnTo>
                    <a:pt x="495" y="721"/>
                  </a:lnTo>
                  <a:lnTo>
                    <a:pt x="489" y="721"/>
                  </a:lnTo>
                  <a:lnTo>
                    <a:pt x="482" y="721"/>
                  </a:lnTo>
                  <a:lnTo>
                    <a:pt x="478" y="721"/>
                  </a:lnTo>
                  <a:lnTo>
                    <a:pt x="474" y="721"/>
                  </a:lnTo>
                  <a:lnTo>
                    <a:pt x="470" y="721"/>
                  </a:lnTo>
                  <a:lnTo>
                    <a:pt x="468" y="721"/>
                  </a:lnTo>
                  <a:lnTo>
                    <a:pt x="462" y="721"/>
                  </a:lnTo>
                  <a:lnTo>
                    <a:pt x="458" y="721"/>
                  </a:lnTo>
                  <a:lnTo>
                    <a:pt x="454" y="721"/>
                  </a:lnTo>
                  <a:lnTo>
                    <a:pt x="447" y="723"/>
                  </a:lnTo>
                  <a:lnTo>
                    <a:pt x="443" y="723"/>
                  </a:lnTo>
                  <a:lnTo>
                    <a:pt x="439" y="723"/>
                  </a:lnTo>
                  <a:lnTo>
                    <a:pt x="433" y="723"/>
                  </a:lnTo>
                  <a:lnTo>
                    <a:pt x="429" y="723"/>
                  </a:lnTo>
                  <a:lnTo>
                    <a:pt x="423" y="723"/>
                  </a:lnTo>
                  <a:lnTo>
                    <a:pt x="416" y="723"/>
                  </a:lnTo>
                  <a:lnTo>
                    <a:pt x="410" y="723"/>
                  </a:lnTo>
                  <a:lnTo>
                    <a:pt x="404" y="725"/>
                  </a:lnTo>
                  <a:lnTo>
                    <a:pt x="398" y="725"/>
                  </a:lnTo>
                  <a:lnTo>
                    <a:pt x="394" y="725"/>
                  </a:lnTo>
                  <a:lnTo>
                    <a:pt x="388" y="725"/>
                  </a:lnTo>
                  <a:lnTo>
                    <a:pt x="381" y="727"/>
                  </a:lnTo>
                  <a:lnTo>
                    <a:pt x="375" y="727"/>
                  </a:lnTo>
                  <a:lnTo>
                    <a:pt x="371" y="727"/>
                  </a:lnTo>
                  <a:lnTo>
                    <a:pt x="365" y="727"/>
                  </a:lnTo>
                  <a:lnTo>
                    <a:pt x="359" y="727"/>
                  </a:lnTo>
                  <a:lnTo>
                    <a:pt x="352" y="727"/>
                  </a:lnTo>
                  <a:lnTo>
                    <a:pt x="346" y="727"/>
                  </a:lnTo>
                  <a:lnTo>
                    <a:pt x="340" y="727"/>
                  </a:lnTo>
                  <a:lnTo>
                    <a:pt x="336" y="729"/>
                  </a:lnTo>
                  <a:lnTo>
                    <a:pt x="330" y="729"/>
                  </a:lnTo>
                  <a:lnTo>
                    <a:pt x="324" y="729"/>
                  </a:lnTo>
                  <a:lnTo>
                    <a:pt x="317" y="729"/>
                  </a:lnTo>
                  <a:lnTo>
                    <a:pt x="313" y="729"/>
                  </a:lnTo>
                  <a:lnTo>
                    <a:pt x="307" y="729"/>
                  </a:lnTo>
                  <a:lnTo>
                    <a:pt x="303" y="729"/>
                  </a:lnTo>
                  <a:lnTo>
                    <a:pt x="297" y="729"/>
                  </a:lnTo>
                  <a:lnTo>
                    <a:pt x="293" y="731"/>
                  </a:lnTo>
                  <a:lnTo>
                    <a:pt x="289" y="731"/>
                  </a:lnTo>
                  <a:lnTo>
                    <a:pt x="284" y="731"/>
                  </a:lnTo>
                  <a:lnTo>
                    <a:pt x="280" y="731"/>
                  </a:lnTo>
                  <a:lnTo>
                    <a:pt x="276" y="731"/>
                  </a:lnTo>
                  <a:lnTo>
                    <a:pt x="268" y="731"/>
                  </a:lnTo>
                  <a:lnTo>
                    <a:pt x="262" y="731"/>
                  </a:lnTo>
                  <a:lnTo>
                    <a:pt x="256" y="731"/>
                  </a:lnTo>
                  <a:lnTo>
                    <a:pt x="251" y="731"/>
                  </a:lnTo>
                  <a:lnTo>
                    <a:pt x="247" y="731"/>
                  </a:lnTo>
                  <a:lnTo>
                    <a:pt x="245" y="733"/>
                  </a:lnTo>
                  <a:lnTo>
                    <a:pt x="243" y="733"/>
                  </a:lnTo>
                  <a:lnTo>
                    <a:pt x="239" y="733"/>
                  </a:lnTo>
                  <a:lnTo>
                    <a:pt x="235" y="733"/>
                  </a:lnTo>
                  <a:lnTo>
                    <a:pt x="229" y="733"/>
                  </a:lnTo>
                  <a:lnTo>
                    <a:pt x="227" y="733"/>
                  </a:lnTo>
                  <a:lnTo>
                    <a:pt x="223" y="733"/>
                  </a:lnTo>
                  <a:lnTo>
                    <a:pt x="218" y="733"/>
                  </a:lnTo>
                  <a:lnTo>
                    <a:pt x="214" y="733"/>
                  </a:lnTo>
                  <a:lnTo>
                    <a:pt x="212" y="733"/>
                  </a:lnTo>
                  <a:lnTo>
                    <a:pt x="208" y="733"/>
                  </a:lnTo>
                  <a:lnTo>
                    <a:pt x="204" y="733"/>
                  </a:lnTo>
                  <a:lnTo>
                    <a:pt x="200" y="733"/>
                  </a:lnTo>
                  <a:lnTo>
                    <a:pt x="196" y="733"/>
                  </a:lnTo>
                  <a:lnTo>
                    <a:pt x="190" y="733"/>
                  </a:lnTo>
                  <a:lnTo>
                    <a:pt x="185" y="733"/>
                  </a:lnTo>
                  <a:lnTo>
                    <a:pt x="181" y="733"/>
                  </a:lnTo>
                  <a:lnTo>
                    <a:pt x="175" y="733"/>
                  </a:lnTo>
                  <a:lnTo>
                    <a:pt x="171" y="735"/>
                  </a:lnTo>
                  <a:lnTo>
                    <a:pt x="165" y="735"/>
                  </a:lnTo>
                  <a:lnTo>
                    <a:pt x="161" y="735"/>
                  </a:lnTo>
                  <a:lnTo>
                    <a:pt x="155" y="735"/>
                  </a:lnTo>
                  <a:lnTo>
                    <a:pt x="150" y="735"/>
                  </a:lnTo>
                  <a:lnTo>
                    <a:pt x="144" y="735"/>
                  </a:lnTo>
                  <a:lnTo>
                    <a:pt x="140" y="735"/>
                  </a:lnTo>
                  <a:lnTo>
                    <a:pt x="134" y="735"/>
                  </a:lnTo>
                  <a:lnTo>
                    <a:pt x="128" y="737"/>
                  </a:lnTo>
                  <a:lnTo>
                    <a:pt x="124" y="737"/>
                  </a:lnTo>
                  <a:lnTo>
                    <a:pt x="117" y="737"/>
                  </a:lnTo>
                  <a:lnTo>
                    <a:pt x="111" y="737"/>
                  </a:lnTo>
                  <a:lnTo>
                    <a:pt x="107" y="737"/>
                  </a:lnTo>
                  <a:lnTo>
                    <a:pt x="101" y="737"/>
                  </a:lnTo>
                  <a:lnTo>
                    <a:pt x="95" y="737"/>
                  </a:lnTo>
                  <a:lnTo>
                    <a:pt x="91" y="737"/>
                  </a:lnTo>
                  <a:lnTo>
                    <a:pt x="84" y="737"/>
                  </a:lnTo>
                  <a:lnTo>
                    <a:pt x="80" y="737"/>
                  </a:lnTo>
                  <a:lnTo>
                    <a:pt x="74" y="739"/>
                  </a:lnTo>
                  <a:lnTo>
                    <a:pt x="70" y="739"/>
                  </a:lnTo>
                  <a:lnTo>
                    <a:pt x="64" y="739"/>
                  </a:lnTo>
                  <a:lnTo>
                    <a:pt x="60" y="739"/>
                  </a:lnTo>
                  <a:lnTo>
                    <a:pt x="56" y="739"/>
                  </a:lnTo>
                  <a:lnTo>
                    <a:pt x="51" y="739"/>
                  </a:lnTo>
                  <a:lnTo>
                    <a:pt x="47" y="739"/>
                  </a:lnTo>
                  <a:lnTo>
                    <a:pt x="43" y="739"/>
                  </a:lnTo>
                  <a:lnTo>
                    <a:pt x="39" y="739"/>
                  </a:lnTo>
                  <a:lnTo>
                    <a:pt x="35" y="739"/>
                  </a:lnTo>
                  <a:lnTo>
                    <a:pt x="31" y="739"/>
                  </a:lnTo>
                  <a:lnTo>
                    <a:pt x="27" y="739"/>
                  </a:lnTo>
                  <a:lnTo>
                    <a:pt x="25" y="742"/>
                  </a:lnTo>
                  <a:lnTo>
                    <a:pt x="18" y="742"/>
                  </a:lnTo>
                  <a:lnTo>
                    <a:pt x="12" y="742"/>
                  </a:lnTo>
                  <a:lnTo>
                    <a:pt x="8" y="742"/>
                  </a:lnTo>
                  <a:lnTo>
                    <a:pt x="6" y="742"/>
                  </a:lnTo>
                  <a:lnTo>
                    <a:pt x="4" y="742"/>
                  </a:lnTo>
                  <a:lnTo>
                    <a:pt x="0" y="717"/>
                  </a:lnTo>
                  <a:lnTo>
                    <a:pt x="2" y="717"/>
                  </a:lnTo>
                  <a:lnTo>
                    <a:pt x="8" y="717"/>
                  </a:lnTo>
                  <a:lnTo>
                    <a:pt x="12" y="715"/>
                  </a:lnTo>
                  <a:lnTo>
                    <a:pt x="18" y="715"/>
                  </a:lnTo>
                  <a:lnTo>
                    <a:pt x="23" y="715"/>
                  </a:lnTo>
                  <a:lnTo>
                    <a:pt x="31" y="715"/>
                  </a:lnTo>
                  <a:lnTo>
                    <a:pt x="33" y="715"/>
                  </a:lnTo>
                  <a:lnTo>
                    <a:pt x="37" y="715"/>
                  </a:lnTo>
                  <a:lnTo>
                    <a:pt x="41" y="715"/>
                  </a:lnTo>
                  <a:lnTo>
                    <a:pt x="45" y="715"/>
                  </a:lnTo>
                  <a:lnTo>
                    <a:pt x="49" y="715"/>
                  </a:lnTo>
                  <a:lnTo>
                    <a:pt x="53" y="715"/>
                  </a:lnTo>
                  <a:lnTo>
                    <a:pt x="58" y="715"/>
                  </a:lnTo>
                  <a:lnTo>
                    <a:pt x="62" y="715"/>
                  </a:lnTo>
                  <a:lnTo>
                    <a:pt x="66" y="715"/>
                  </a:lnTo>
                  <a:lnTo>
                    <a:pt x="70" y="715"/>
                  </a:lnTo>
                  <a:lnTo>
                    <a:pt x="74" y="715"/>
                  </a:lnTo>
                  <a:lnTo>
                    <a:pt x="78" y="715"/>
                  </a:lnTo>
                  <a:lnTo>
                    <a:pt x="84" y="715"/>
                  </a:lnTo>
                  <a:lnTo>
                    <a:pt x="89" y="715"/>
                  </a:lnTo>
                  <a:lnTo>
                    <a:pt x="93" y="715"/>
                  </a:lnTo>
                  <a:lnTo>
                    <a:pt x="99" y="715"/>
                  </a:lnTo>
                  <a:lnTo>
                    <a:pt x="103" y="713"/>
                  </a:lnTo>
                  <a:lnTo>
                    <a:pt x="107" y="713"/>
                  </a:lnTo>
                  <a:lnTo>
                    <a:pt x="113" y="713"/>
                  </a:lnTo>
                  <a:lnTo>
                    <a:pt x="117" y="713"/>
                  </a:lnTo>
                  <a:lnTo>
                    <a:pt x="122" y="713"/>
                  </a:lnTo>
                  <a:lnTo>
                    <a:pt x="128" y="713"/>
                  </a:lnTo>
                  <a:lnTo>
                    <a:pt x="132" y="713"/>
                  </a:lnTo>
                  <a:lnTo>
                    <a:pt x="136" y="713"/>
                  </a:lnTo>
                  <a:lnTo>
                    <a:pt x="140" y="713"/>
                  </a:lnTo>
                  <a:lnTo>
                    <a:pt x="144" y="713"/>
                  </a:lnTo>
                  <a:lnTo>
                    <a:pt x="148" y="713"/>
                  </a:lnTo>
                  <a:lnTo>
                    <a:pt x="155" y="713"/>
                  </a:lnTo>
                  <a:lnTo>
                    <a:pt x="159" y="713"/>
                  </a:lnTo>
                  <a:lnTo>
                    <a:pt x="163" y="713"/>
                  </a:lnTo>
                  <a:lnTo>
                    <a:pt x="167" y="713"/>
                  </a:lnTo>
                  <a:lnTo>
                    <a:pt x="171" y="713"/>
                  </a:lnTo>
                  <a:lnTo>
                    <a:pt x="177" y="713"/>
                  </a:lnTo>
                  <a:lnTo>
                    <a:pt x="185" y="713"/>
                  </a:lnTo>
                  <a:lnTo>
                    <a:pt x="192" y="711"/>
                  </a:lnTo>
                  <a:lnTo>
                    <a:pt x="198" y="711"/>
                  </a:lnTo>
                  <a:lnTo>
                    <a:pt x="204" y="711"/>
                  </a:lnTo>
                  <a:lnTo>
                    <a:pt x="208" y="711"/>
                  </a:lnTo>
                  <a:lnTo>
                    <a:pt x="212" y="711"/>
                  </a:lnTo>
                  <a:lnTo>
                    <a:pt x="214" y="711"/>
                  </a:lnTo>
                  <a:lnTo>
                    <a:pt x="218" y="711"/>
                  </a:lnTo>
                  <a:lnTo>
                    <a:pt x="223" y="709"/>
                  </a:lnTo>
                  <a:lnTo>
                    <a:pt x="227" y="709"/>
                  </a:lnTo>
                  <a:lnTo>
                    <a:pt x="235" y="709"/>
                  </a:lnTo>
                  <a:lnTo>
                    <a:pt x="237" y="709"/>
                  </a:lnTo>
                  <a:lnTo>
                    <a:pt x="241" y="709"/>
                  </a:lnTo>
                  <a:lnTo>
                    <a:pt x="245" y="706"/>
                  </a:lnTo>
                  <a:lnTo>
                    <a:pt x="249" y="706"/>
                  </a:lnTo>
                  <a:lnTo>
                    <a:pt x="253" y="706"/>
                  </a:lnTo>
                  <a:lnTo>
                    <a:pt x="258" y="706"/>
                  </a:lnTo>
                  <a:lnTo>
                    <a:pt x="264" y="706"/>
                  </a:lnTo>
                  <a:lnTo>
                    <a:pt x="268" y="706"/>
                  </a:lnTo>
                  <a:lnTo>
                    <a:pt x="274" y="706"/>
                  </a:lnTo>
                  <a:lnTo>
                    <a:pt x="278" y="706"/>
                  </a:lnTo>
                  <a:lnTo>
                    <a:pt x="284" y="706"/>
                  </a:lnTo>
                  <a:lnTo>
                    <a:pt x="291" y="706"/>
                  </a:lnTo>
                  <a:lnTo>
                    <a:pt x="295" y="704"/>
                  </a:lnTo>
                  <a:lnTo>
                    <a:pt x="301" y="704"/>
                  </a:lnTo>
                  <a:lnTo>
                    <a:pt x="307" y="704"/>
                  </a:lnTo>
                  <a:lnTo>
                    <a:pt x="313" y="704"/>
                  </a:lnTo>
                  <a:lnTo>
                    <a:pt x="317" y="704"/>
                  </a:lnTo>
                  <a:lnTo>
                    <a:pt x="324" y="704"/>
                  </a:lnTo>
                  <a:lnTo>
                    <a:pt x="330" y="704"/>
                  </a:lnTo>
                  <a:lnTo>
                    <a:pt x="336" y="704"/>
                  </a:lnTo>
                  <a:lnTo>
                    <a:pt x="342" y="704"/>
                  </a:lnTo>
                  <a:lnTo>
                    <a:pt x="348" y="704"/>
                  </a:lnTo>
                  <a:lnTo>
                    <a:pt x="355" y="704"/>
                  </a:lnTo>
                  <a:lnTo>
                    <a:pt x="361" y="704"/>
                  </a:lnTo>
                  <a:lnTo>
                    <a:pt x="367" y="704"/>
                  </a:lnTo>
                  <a:lnTo>
                    <a:pt x="373" y="704"/>
                  </a:lnTo>
                  <a:lnTo>
                    <a:pt x="377" y="702"/>
                  </a:lnTo>
                  <a:lnTo>
                    <a:pt x="383" y="702"/>
                  </a:lnTo>
                  <a:lnTo>
                    <a:pt x="390" y="702"/>
                  </a:lnTo>
                  <a:lnTo>
                    <a:pt x="396" y="702"/>
                  </a:lnTo>
                  <a:lnTo>
                    <a:pt x="402" y="702"/>
                  </a:lnTo>
                  <a:lnTo>
                    <a:pt x="408" y="702"/>
                  </a:lnTo>
                  <a:lnTo>
                    <a:pt x="412" y="700"/>
                  </a:lnTo>
                  <a:lnTo>
                    <a:pt x="418" y="700"/>
                  </a:lnTo>
                  <a:lnTo>
                    <a:pt x="423" y="700"/>
                  </a:lnTo>
                  <a:lnTo>
                    <a:pt x="429" y="700"/>
                  </a:lnTo>
                  <a:lnTo>
                    <a:pt x="433" y="700"/>
                  </a:lnTo>
                  <a:lnTo>
                    <a:pt x="439" y="700"/>
                  </a:lnTo>
                  <a:lnTo>
                    <a:pt x="443" y="700"/>
                  </a:lnTo>
                  <a:lnTo>
                    <a:pt x="447" y="700"/>
                  </a:lnTo>
                  <a:lnTo>
                    <a:pt x="451" y="700"/>
                  </a:lnTo>
                  <a:lnTo>
                    <a:pt x="456" y="700"/>
                  </a:lnTo>
                  <a:lnTo>
                    <a:pt x="460" y="700"/>
                  </a:lnTo>
                  <a:lnTo>
                    <a:pt x="464" y="700"/>
                  </a:lnTo>
                  <a:lnTo>
                    <a:pt x="470" y="700"/>
                  </a:lnTo>
                  <a:lnTo>
                    <a:pt x="476" y="700"/>
                  </a:lnTo>
                  <a:lnTo>
                    <a:pt x="480" y="700"/>
                  </a:lnTo>
                  <a:lnTo>
                    <a:pt x="484" y="700"/>
                  </a:lnTo>
                  <a:lnTo>
                    <a:pt x="486" y="700"/>
                  </a:lnTo>
                  <a:lnTo>
                    <a:pt x="486" y="698"/>
                  </a:lnTo>
                  <a:lnTo>
                    <a:pt x="486" y="696"/>
                  </a:lnTo>
                  <a:lnTo>
                    <a:pt x="486" y="694"/>
                  </a:lnTo>
                  <a:lnTo>
                    <a:pt x="486" y="690"/>
                  </a:lnTo>
                  <a:lnTo>
                    <a:pt x="486" y="688"/>
                  </a:lnTo>
                  <a:lnTo>
                    <a:pt x="486" y="684"/>
                  </a:lnTo>
                  <a:lnTo>
                    <a:pt x="486" y="680"/>
                  </a:lnTo>
                  <a:lnTo>
                    <a:pt x="486" y="673"/>
                  </a:lnTo>
                  <a:lnTo>
                    <a:pt x="486" y="669"/>
                  </a:lnTo>
                  <a:lnTo>
                    <a:pt x="486" y="663"/>
                  </a:lnTo>
                  <a:lnTo>
                    <a:pt x="486" y="657"/>
                  </a:lnTo>
                  <a:lnTo>
                    <a:pt x="486" y="653"/>
                  </a:lnTo>
                  <a:lnTo>
                    <a:pt x="486" y="647"/>
                  </a:lnTo>
                  <a:lnTo>
                    <a:pt x="486" y="640"/>
                  </a:lnTo>
                  <a:lnTo>
                    <a:pt x="484" y="632"/>
                  </a:lnTo>
                  <a:lnTo>
                    <a:pt x="484" y="624"/>
                  </a:lnTo>
                  <a:lnTo>
                    <a:pt x="484" y="618"/>
                  </a:lnTo>
                  <a:lnTo>
                    <a:pt x="484" y="609"/>
                  </a:lnTo>
                  <a:lnTo>
                    <a:pt x="484" y="601"/>
                  </a:lnTo>
                  <a:lnTo>
                    <a:pt x="484" y="593"/>
                  </a:lnTo>
                  <a:lnTo>
                    <a:pt x="484" y="585"/>
                  </a:lnTo>
                  <a:lnTo>
                    <a:pt x="484" y="576"/>
                  </a:lnTo>
                  <a:lnTo>
                    <a:pt x="484" y="568"/>
                  </a:lnTo>
                  <a:lnTo>
                    <a:pt x="484" y="558"/>
                  </a:lnTo>
                  <a:lnTo>
                    <a:pt x="484" y="550"/>
                  </a:lnTo>
                  <a:lnTo>
                    <a:pt x="484" y="541"/>
                  </a:lnTo>
                  <a:lnTo>
                    <a:pt x="484" y="531"/>
                  </a:lnTo>
                  <a:lnTo>
                    <a:pt x="484" y="523"/>
                  </a:lnTo>
                  <a:lnTo>
                    <a:pt x="484" y="514"/>
                  </a:lnTo>
                  <a:lnTo>
                    <a:pt x="484" y="504"/>
                  </a:lnTo>
                  <a:lnTo>
                    <a:pt x="484" y="494"/>
                  </a:lnTo>
                  <a:lnTo>
                    <a:pt x="484" y="486"/>
                  </a:lnTo>
                  <a:lnTo>
                    <a:pt x="484" y="475"/>
                  </a:lnTo>
                  <a:lnTo>
                    <a:pt x="484" y="467"/>
                  </a:lnTo>
                  <a:lnTo>
                    <a:pt x="484" y="457"/>
                  </a:lnTo>
                  <a:lnTo>
                    <a:pt x="484" y="448"/>
                  </a:lnTo>
                  <a:lnTo>
                    <a:pt x="484" y="440"/>
                  </a:lnTo>
                  <a:lnTo>
                    <a:pt x="484" y="432"/>
                  </a:lnTo>
                  <a:lnTo>
                    <a:pt x="484" y="422"/>
                  </a:lnTo>
                  <a:lnTo>
                    <a:pt x="484" y="413"/>
                  </a:lnTo>
                  <a:lnTo>
                    <a:pt x="484" y="405"/>
                  </a:lnTo>
                  <a:lnTo>
                    <a:pt x="484" y="397"/>
                  </a:lnTo>
                  <a:lnTo>
                    <a:pt x="484" y="389"/>
                  </a:lnTo>
                  <a:lnTo>
                    <a:pt x="484" y="380"/>
                  </a:lnTo>
                  <a:lnTo>
                    <a:pt x="484" y="372"/>
                  </a:lnTo>
                  <a:lnTo>
                    <a:pt x="484" y="366"/>
                  </a:lnTo>
                  <a:lnTo>
                    <a:pt x="484" y="358"/>
                  </a:lnTo>
                  <a:lnTo>
                    <a:pt x="484" y="351"/>
                  </a:lnTo>
                  <a:lnTo>
                    <a:pt x="484" y="343"/>
                  </a:lnTo>
                  <a:lnTo>
                    <a:pt x="484" y="337"/>
                  </a:lnTo>
                  <a:lnTo>
                    <a:pt x="484" y="331"/>
                  </a:lnTo>
                  <a:lnTo>
                    <a:pt x="484" y="327"/>
                  </a:lnTo>
                  <a:lnTo>
                    <a:pt x="484" y="320"/>
                  </a:lnTo>
                  <a:lnTo>
                    <a:pt x="484" y="316"/>
                  </a:lnTo>
                  <a:lnTo>
                    <a:pt x="484" y="310"/>
                  </a:lnTo>
                  <a:lnTo>
                    <a:pt x="484" y="306"/>
                  </a:lnTo>
                  <a:lnTo>
                    <a:pt x="484" y="302"/>
                  </a:lnTo>
                  <a:lnTo>
                    <a:pt x="484" y="300"/>
                  </a:lnTo>
                  <a:lnTo>
                    <a:pt x="484" y="296"/>
                  </a:lnTo>
                  <a:lnTo>
                    <a:pt x="484" y="292"/>
                  </a:lnTo>
                  <a:lnTo>
                    <a:pt x="482" y="289"/>
                  </a:lnTo>
                  <a:lnTo>
                    <a:pt x="482" y="285"/>
                  </a:lnTo>
                  <a:lnTo>
                    <a:pt x="482" y="281"/>
                  </a:lnTo>
                  <a:lnTo>
                    <a:pt x="482" y="275"/>
                  </a:lnTo>
                  <a:lnTo>
                    <a:pt x="482" y="271"/>
                  </a:lnTo>
                  <a:lnTo>
                    <a:pt x="482" y="269"/>
                  </a:lnTo>
                  <a:lnTo>
                    <a:pt x="482" y="265"/>
                  </a:lnTo>
                  <a:lnTo>
                    <a:pt x="482" y="261"/>
                  </a:lnTo>
                  <a:lnTo>
                    <a:pt x="482" y="259"/>
                  </a:lnTo>
                  <a:lnTo>
                    <a:pt x="482" y="254"/>
                  </a:lnTo>
                  <a:lnTo>
                    <a:pt x="482" y="250"/>
                  </a:lnTo>
                  <a:lnTo>
                    <a:pt x="482" y="246"/>
                  </a:lnTo>
                  <a:lnTo>
                    <a:pt x="482" y="242"/>
                  </a:lnTo>
                  <a:lnTo>
                    <a:pt x="482" y="238"/>
                  </a:lnTo>
                  <a:lnTo>
                    <a:pt x="482" y="232"/>
                  </a:lnTo>
                  <a:lnTo>
                    <a:pt x="482" y="228"/>
                  </a:lnTo>
                  <a:lnTo>
                    <a:pt x="480" y="223"/>
                  </a:lnTo>
                  <a:lnTo>
                    <a:pt x="480" y="219"/>
                  </a:lnTo>
                  <a:lnTo>
                    <a:pt x="480" y="213"/>
                  </a:lnTo>
                  <a:lnTo>
                    <a:pt x="480" y="209"/>
                  </a:lnTo>
                  <a:lnTo>
                    <a:pt x="480" y="205"/>
                  </a:lnTo>
                  <a:lnTo>
                    <a:pt x="480" y="199"/>
                  </a:lnTo>
                  <a:lnTo>
                    <a:pt x="480" y="195"/>
                  </a:lnTo>
                  <a:lnTo>
                    <a:pt x="480" y="190"/>
                  </a:lnTo>
                  <a:lnTo>
                    <a:pt x="480" y="184"/>
                  </a:lnTo>
                  <a:lnTo>
                    <a:pt x="480" y="180"/>
                  </a:lnTo>
                  <a:lnTo>
                    <a:pt x="480" y="174"/>
                  </a:lnTo>
                  <a:lnTo>
                    <a:pt x="480" y="170"/>
                  </a:lnTo>
                  <a:lnTo>
                    <a:pt x="480" y="166"/>
                  </a:lnTo>
                  <a:lnTo>
                    <a:pt x="480" y="159"/>
                  </a:lnTo>
                  <a:lnTo>
                    <a:pt x="478" y="155"/>
                  </a:lnTo>
                  <a:lnTo>
                    <a:pt x="478" y="149"/>
                  </a:lnTo>
                  <a:lnTo>
                    <a:pt x="478" y="145"/>
                  </a:lnTo>
                  <a:lnTo>
                    <a:pt x="478" y="141"/>
                  </a:lnTo>
                  <a:lnTo>
                    <a:pt x="478" y="135"/>
                  </a:lnTo>
                  <a:lnTo>
                    <a:pt x="478" y="131"/>
                  </a:lnTo>
                  <a:lnTo>
                    <a:pt x="478" y="126"/>
                  </a:lnTo>
                  <a:lnTo>
                    <a:pt x="478" y="122"/>
                  </a:lnTo>
                  <a:lnTo>
                    <a:pt x="478" y="118"/>
                  </a:lnTo>
                  <a:lnTo>
                    <a:pt x="478" y="114"/>
                  </a:lnTo>
                  <a:lnTo>
                    <a:pt x="478" y="110"/>
                  </a:lnTo>
                  <a:lnTo>
                    <a:pt x="478" y="106"/>
                  </a:lnTo>
                  <a:lnTo>
                    <a:pt x="478" y="102"/>
                  </a:lnTo>
                  <a:lnTo>
                    <a:pt x="478" y="98"/>
                  </a:lnTo>
                  <a:lnTo>
                    <a:pt x="476" y="91"/>
                  </a:lnTo>
                  <a:lnTo>
                    <a:pt x="476" y="85"/>
                  </a:lnTo>
                  <a:lnTo>
                    <a:pt x="476" y="79"/>
                  </a:lnTo>
                  <a:lnTo>
                    <a:pt x="476" y="75"/>
                  </a:lnTo>
                  <a:lnTo>
                    <a:pt x="476" y="71"/>
                  </a:lnTo>
                  <a:lnTo>
                    <a:pt x="476" y="69"/>
                  </a:lnTo>
                  <a:lnTo>
                    <a:pt x="476" y="67"/>
                  </a:lnTo>
                  <a:lnTo>
                    <a:pt x="474" y="67"/>
                  </a:lnTo>
                  <a:lnTo>
                    <a:pt x="468" y="67"/>
                  </a:lnTo>
                  <a:lnTo>
                    <a:pt x="464" y="64"/>
                  </a:lnTo>
                  <a:lnTo>
                    <a:pt x="460" y="64"/>
                  </a:lnTo>
                  <a:lnTo>
                    <a:pt x="454" y="62"/>
                  </a:lnTo>
                  <a:lnTo>
                    <a:pt x="447" y="62"/>
                  </a:lnTo>
                  <a:lnTo>
                    <a:pt x="441" y="60"/>
                  </a:lnTo>
                  <a:lnTo>
                    <a:pt x="435" y="60"/>
                  </a:lnTo>
                  <a:lnTo>
                    <a:pt x="431" y="58"/>
                  </a:lnTo>
                  <a:lnTo>
                    <a:pt x="427" y="58"/>
                  </a:lnTo>
                  <a:lnTo>
                    <a:pt x="423" y="56"/>
                  </a:lnTo>
                  <a:lnTo>
                    <a:pt x="418" y="56"/>
                  </a:lnTo>
                  <a:lnTo>
                    <a:pt x="414" y="56"/>
                  </a:lnTo>
                  <a:lnTo>
                    <a:pt x="410" y="56"/>
                  </a:lnTo>
                  <a:lnTo>
                    <a:pt x="406" y="54"/>
                  </a:lnTo>
                  <a:lnTo>
                    <a:pt x="402" y="54"/>
                  </a:lnTo>
                  <a:lnTo>
                    <a:pt x="398" y="54"/>
                  </a:lnTo>
                  <a:lnTo>
                    <a:pt x="394" y="52"/>
                  </a:lnTo>
                  <a:lnTo>
                    <a:pt x="390" y="52"/>
                  </a:lnTo>
                  <a:lnTo>
                    <a:pt x="385" y="52"/>
                  </a:lnTo>
                  <a:lnTo>
                    <a:pt x="381" y="50"/>
                  </a:lnTo>
                  <a:lnTo>
                    <a:pt x="375" y="50"/>
                  </a:lnTo>
                  <a:lnTo>
                    <a:pt x="373" y="50"/>
                  </a:lnTo>
                  <a:lnTo>
                    <a:pt x="367" y="48"/>
                  </a:lnTo>
                  <a:lnTo>
                    <a:pt x="363" y="48"/>
                  </a:lnTo>
                  <a:lnTo>
                    <a:pt x="359" y="48"/>
                  </a:lnTo>
                  <a:lnTo>
                    <a:pt x="355" y="46"/>
                  </a:lnTo>
                  <a:lnTo>
                    <a:pt x="350" y="46"/>
                  </a:lnTo>
                  <a:lnTo>
                    <a:pt x="346" y="46"/>
                  </a:lnTo>
                  <a:lnTo>
                    <a:pt x="342" y="44"/>
                  </a:lnTo>
                  <a:lnTo>
                    <a:pt x="338" y="44"/>
                  </a:lnTo>
                  <a:lnTo>
                    <a:pt x="334" y="44"/>
                  </a:lnTo>
                  <a:lnTo>
                    <a:pt x="326" y="42"/>
                  </a:lnTo>
                  <a:lnTo>
                    <a:pt x="319" y="42"/>
                  </a:lnTo>
                  <a:lnTo>
                    <a:pt x="311" y="40"/>
                  </a:lnTo>
                  <a:lnTo>
                    <a:pt x="305" y="40"/>
                  </a:lnTo>
                  <a:lnTo>
                    <a:pt x="301" y="38"/>
                  </a:lnTo>
                  <a:lnTo>
                    <a:pt x="295" y="38"/>
                  </a:lnTo>
                  <a:lnTo>
                    <a:pt x="291" y="38"/>
                  </a:lnTo>
                  <a:lnTo>
                    <a:pt x="286" y="38"/>
                  </a:lnTo>
                  <a:lnTo>
                    <a:pt x="284" y="38"/>
                  </a:lnTo>
                  <a:lnTo>
                    <a:pt x="282" y="38"/>
                  </a:lnTo>
                  <a:lnTo>
                    <a:pt x="278" y="36"/>
                  </a:lnTo>
                  <a:lnTo>
                    <a:pt x="272" y="36"/>
                  </a:lnTo>
                  <a:lnTo>
                    <a:pt x="268" y="34"/>
                  </a:lnTo>
                  <a:lnTo>
                    <a:pt x="264" y="34"/>
                  </a:lnTo>
                  <a:lnTo>
                    <a:pt x="258" y="34"/>
                  </a:lnTo>
                  <a:lnTo>
                    <a:pt x="253" y="34"/>
                  </a:lnTo>
                  <a:lnTo>
                    <a:pt x="247" y="31"/>
                  </a:lnTo>
                  <a:lnTo>
                    <a:pt x="241" y="31"/>
                  </a:lnTo>
                  <a:lnTo>
                    <a:pt x="235" y="31"/>
                  </a:lnTo>
                  <a:lnTo>
                    <a:pt x="229" y="31"/>
                  </a:lnTo>
                  <a:lnTo>
                    <a:pt x="223" y="29"/>
                  </a:lnTo>
                  <a:lnTo>
                    <a:pt x="214" y="29"/>
                  </a:lnTo>
                  <a:lnTo>
                    <a:pt x="210" y="29"/>
                  </a:lnTo>
                  <a:lnTo>
                    <a:pt x="204" y="29"/>
                  </a:lnTo>
                  <a:lnTo>
                    <a:pt x="196" y="29"/>
                  </a:lnTo>
                  <a:lnTo>
                    <a:pt x="190" y="27"/>
                  </a:lnTo>
                  <a:lnTo>
                    <a:pt x="183" y="27"/>
                  </a:lnTo>
                  <a:lnTo>
                    <a:pt x="177" y="27"/>
                  </a:lnTo>
                  <a:lnTo>
                    <a:pt x="171" y="27"/>
                  </a:lnTo>
                  <a:lnTo>
                    <a:pt x="165" y="25"/>
                  </a:lnTo>
                  <a:lnTo>
                    <a:pt x="159" y="25"/>
                  </a:lnTo>
                  <a:lnTo>
                    <a:pt x="155" y="25"/>
                  </a:lnTo>
                  <a:lnTo>
                    <a:pt x="150" y="25"/>
                  </a:lnTo>
                  <a:lnTo>
                    <a:pt x="146" y="25"/>
                  </a:lnTo>
                  <a:lnTo>
                    <a:pt x="142" y="25"/>
                  </a:lnTo>
                  <a:lnTo>
                    <a:pt x="140" y="25"/>
                  </a:lnTo>
                  <a:lnTo>
                    <a:pt x="136" y="25"/>
                  </a:lnTo>
                  <a:lnTo>
                    <a:pt x="134" y="25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Freeform 27"/>
            <p:cNvSpPr>
              <a:spLocks/>
            </p:cNvSpPr>
            <p:nvPr/>
          </p:nvSpPr>
          <p:spPr bwMode="auto">
            <a:xfrm>
              <a:off x="6768" y="1596"/>
              <a:ext cx="398" cy="33"/>
            </a:xfrm>
            <a:custGeom>
              <a:avLst/>
              <a:gdLst>
                <a:gd name="T0" fmla="*/ 16 w 398"/>
                <a:gd name="T1" fmla="*/ 0 h 33"/>
                <a:gd name="T2" fmla="*/ 29 w 398"/>
                <a:gd name="T3" fmla="*/ 0 h 33"/>
                <a:gd name="T4" fmla="*/ 47 w 398"/>
                <a:gd name="T5" fmla="*/ 0 h 33"/>
                <a:gd name="T6" fmla="*/ 60 w 398"/>
                <a:gd name="T7" fmla="*/ 0 h 33"/>
                <a:gd name="T8" fmla="*/ 72 w 398"/>
                <a:gd name="T9" fmla="*/ 0 h 33"/>
                <a:gd name="T10" fmla="*/ 84 w 398"/>
                <a:gd name="T11" fmla="*/ 0 h 33"/>
                <a:gd name="T12" fmla="*/ 97 w 398"/>
                <a:gd name="T13" fmla="*/ 0 h 33"/>
                <a:gd name="T14" fmla="*/ 109 w 398"/>
                <a:gd name="T15" fmla="*/ 0 h 33"/>
                <a:gd name="T16" fmla="*/ 124 w 398"/>
                <a:gd name="T17" fmla="*/ 0 h 33"/>
                <a:gd name="T18" fmla="*/ 136 w 398"/>
                <a:gd name="T19" fmla="*/ 0 h 33"/>
                <a:gd name="T20" fmla="*/ 148 w 398"/>
                <a:gd name="T21" fmla="*/ 0 h 33"/>
                <a:gd name="T22" fmla="*/ 161 w 398"/>
                <a:gd name="T23" fmla="*/ 0 h 33"/>
                <a:gd name="T24" fmla="*/ 179 w 398"/>
                <a:gd name="T25" fmla="*/ 0 h 33"/>
                <a:gd name="T26" fmla="*/ 196 w 398"/>
                <a:gd name="T27" fmla="*/ 0 h 33"/>
                <a:gd name="T28" fmla="*/ 208 w 398"/>
                <a:gd name="T29" fmla="*/ 0 h 33"/>
                <a:gd name="T30" fmla="*/ 218 w 398"/>
                <a:gd name="T31" fmla="*/ 0 h 33"/>
                <a:gd name="T32" fmla="*/ 235 w 398"/>
                <a:gd name="T33" fmla="*/ 0 h 33"/>
                <a:gd name="T34" fmla="*/ 256 w 398"/>
                <a:gd name="T35" fmla="*/ 2 h 33"/>
                <a:gd name="T36" fmla="*/ 270 w 398"/>
                <a:gd name="T37" fmla="*/ 4 h 33"/>
                <a:gd name="T38" fmla="*/ 282 w 398"/>
                <a:gd name="T39" fmla="*/ 4 h 33"/>
                <a:gd name="T40" fmla="*/ 295 w 398"/>
                <a:gd name="T41" fmla="*/ 4 h 33"/>
                <a:gd name="T42" fmla="*/ 307 w 398"/>
                <a:gd name="T43" fmla="*/ 6 h 33"/>
                <a:gd name="T44" fmla="*/ 320 w 398"/>
                <a:gd name="T45" fmla="*/ 6 h 33"/>
                <a:gd name="T46" fmla="*/ 330 w 398"/>
                <a:gd name="T47" fmla="*/ 8 h 33"/>
                <a:gd name="T48" fmla="*/ 342 w 398"/>
                <a:gd name="T49" fmla="*/ 8 h 33"/>
                <a:gd name="T50" fmla="*/ 361 w 398"/>
                <a:gd name="T51" fmla="*/ 10 h 33"/>
                <a:gd name="T52" fmla="*/ 379 w 398"/>
                <a:gd name="T53" fmla="*/ 12 h 33"/>
                <a:gd name="T54" fmla="*/ 392 w 398"/>
                <a:gd name="T55" fmla="*/ 12 h 33"/>
                <a:gd name="T56" fmla="*/ 396 w 398"/>
                <a:gd name="T57" fmla="*/ 31 h 33"/>
                <a:gd name="T58" fmla="*/ 381 w 398"/>
                <a:gd name="T59" fmla="*/ 31 h 33"/>
                <a:gd name="T60" fmla="*/ 365 w 398"/>
                <a:gd name="T61" fmla="*/ 31 h 33"/>
                <a:gd name="T62" fmla="*/ 344 w 398"/>
                <a:gd name="T63" fmla="*/ 29 h 33"/>
                <a:gd name="T64" fmla="*/ 334 w 398"/>
                <a:gd name="T65" fmla="*/ 29 h 33"/>
                <a:gd name="T66" fmla="*/ 324 w 398"/>
                <a:gd name="T67" fmla="*/ 29 h 33"/>
                <a:gd name="T68" fmla="*/ 311 w 398"/>
                <a:gd name="T69" fmla="*/ 29 h 33"/>
                <a:gd name="T70" fmla="*/ 299 w 398"/>
                <a:gd name="T71" fmla="*/ 27 h 33"/>
                <a:gd name="T72" fmla="*/ 287 w 398"/>
                <a:gd name="T73" fmla="*/ 27 h 33"/>
                <a:gd name="T74" fmla="*/ 270 w 398"/>
                <a:gd name="T75" fmla="*/ 27 h 33"/>
                <a:gd name="T76" fmla="*/ 249 w 398"/>
                <a:gd name="T77" fmla="*/ 25 h 33"/>
                <a:gd name="T78" fmla="*/ 235 w 398"/>
                <a:gd name="T79" fmla="*/ 25 h 33"/>
                <a:gd name="T80" fmla="*/ 227 w 398"/>
                <a:gd name="T81" fmla="*/ 25 h 33"/>
                <a:gd name="T82" fmla="*/ 221 w 398"/>
                <a:gd name="T83" fmla="*/ 25 h 33"/>
                <a:gd name="T84" fmla="*/ 206 w 398"/>
                <a:gd name="T85" fmla="*/ 25 h 33"/>
                <a:gd name="T86" fmla="*/ 185 w 398"/>
                <a:gd name="T87" fmla="*/ 25 h 33"/>
                <a:gd name="T88" fmla="*/ 173 w 398"/>
                <a:gd name="T89" fmla="*/ 22 h 33"/>
                <a:gd name="T90" fmla="*/ 159 w 398"/>
                <a:gd name="T91" fmla="*/ 22 h 33"/>
                <a:gd name="T92" fmla="*/ 144 w 398"/>
                <a:gd name="T93" fmla="*/ 22 h 33"/>
                <a:gd name="T94" fmla="*/ 130 w 398"/>
                <a:gd name="T95" fmla="*/ 22 h 33"/>
                <a:gd name="T96" fmla="*/ 113 w 398"/>
                <a:gd name="T97" fmla="*/ 22 h 33"/>
                <a:gd name="T98" fmla="*/ 99 w 398"/>
                <a:gd name="T99" fmla="*/ 22 h 33"/>
                <a:gd name="T100" fmla="*/ 82 w 398"/>
                <a:gd name="T101" fmla="*/ 20 h 33"/>
                <a:gd name="T102" fmla="*/ 68 w 398"/>
                <a:gd name="T103" fmla="*/ 20 h 33"/>
                <a:gd name="T104" fmla="*/ 54 w 398"/>
                <a:gd name="T105" fmla="*/ 20 h 33"/>
                <a:gd name="T106" fmla="*/ 41 w 398"/>
                <a:gd name="T107" fmla="*/ 20 h 33"/>
                <a:gd name="T108" fmla="*/ 29 w 398"/>
                <a:gd name="T109" fmla="*/ 20 h 33"/>
                <a:gd name="T110" fmla="*/ 18 w 398"/>
                <a:gd name="T111" fmla="*/ 20 h 33"/>
                <a:gd name="T112" fmla="*/ 4 w 398"/>
                <a:gd name="T113" fmla="*/ 20 h 33"/>
                <a:gd name="T114" fmla="*/ 8 w 398"/>
                <a:gd name="T115" fmla="*/ 0 h 3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98"/>
                <a:gd name="T175" fmla="*/ 0 h 33"/>
                <a:gd name="T176" fmla="*/ 398 w 398"/>
                <a:gd name="T177" fmla="*/ 33 h 3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98" h="33">
                  <a:moveTo>
                    <a:pt x="8" y="0"/>
                  </a:moveTo>
                  <a:lnTo>
                    <a:pt x="10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2"/>
                  </a:lnTo>
                  <a:lnTo>
                    <a:pt x="249" y="2"/>
                  </a:lnTo>
                  <a:lnTo>
                    <a:pt x="256" y="2"/>
                  </a:lnTo>
                  <a:lnTo>
                    <a:pt x="262" y="2"/>
                  </a:lnTo>
                  <a:lnTo>
                    <a:pt x="266" y="2"/>
                  </a:lnTo>
                  <a:lnTo>
                    <a:pt x="270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82" y="4"/>
                  </a:lnTo>
                  <a:lnTo>
                    <a:pt x="287" y="4"/>
                  </a:lnTo>
                  <a:lnTo>
                    <a:pt x="291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6"/>
                  </a:lnTo>
                  <a:lnTo>
                    <a:pt x="307" y="6"/>
                  </a:lnTo>
                  <a:lnTo>
                    <a:pt x="311" y="6"/>
                  </a:lnTo>
                  <a:lnTo>
                    <a:pt x="315" y="6"/>
                  </a:lnTo>
                  <a:lnTo>
                    <a:pt x="320" y="6"/>
                  </a:lnTo>
                  <a:lnTo>
                    <a:pt x="322" y="6"/>
                  </a:lnTo>
                  <a:lnTo>
                    <a:pt x="326" y="8"/>
                  </a:lnTo>
                  <a:lnTo>
                    <a:pt x="330" y="8"/>
                  </a:lnTo>
                  <a:lnTo>
                    <a:pt x="334" y="8"/>
                  </a:lnTo>
                  <a:lnTo>
                    <a:pt x="338" y="8"/>
                  </a:lnTo>
                  <a:lnTo>
                    <a:pt x="342" y="8"/>
                  </a:lnTo>
                  <a:lnTo>
                    <a:pt x="348" y="8"/>
                  </a:lnTo>
                  <a:lnTo>
                    <a:pt x="355" y="10"/>
                  </a:lnTo>
                  <a:lnTo>
                    <a:pt x="361" y="10"/>
                  </a:lnTo>
                  <a:lnTo>
                    <a:pt x="369" y="10"/>
                  </a:lnTo>
                  <a:lnTo>
                    <a:pt x="373" y="10"/>
                  </a:lnTo>
                  <a:lnTo>
                    <a:pt x="379" y="12"/>
                  </a:lnTo>
                  <a:lnTo>
                    <a:pt x="383" y="12"/>
                  </a:lnTo>
                  <a:lnTo>
                    <a:pt x="388" y="12"/>
                  </a:lnTo>
                  <a:lnTo>
                    <a:pt x="392" y="12"/>
                  </a:lnTo>
                  <a:lnTo>
                    <a:pt x="394" y="14"/>
                  </a:lnTo>
                  <a:lnTo>
                    <a:pt x="398" y="33"/>
                  </a:lnTo>
                  <a:lnTo>
                    <a:pt x="396" y="31"/>
                  </a:lnTo>
                  <a:lnTo>
                    <a:pt x="390" y="31"/>
                  </a:lnTo>
                  <a:lnTo>
                    <a:pt x="385" y="31"/>
                  </a:lnTo>
                  <a:lnTo>
                    <a:pt x="381" y="31"/>
                  </a:lnTo>
                  <a:lnTo>
                    <a:pt x="377" y="31"/>
                  </a:lnTo>
                  <a:lnTo>
                    <a:pt x="371" y="31"/>
                  </a:lnTo>
                  <a:lnTo>
                    <a:pt x="365" y="31"/>
                  </a:lnTo>
                  <a:lnTo>
                    <a:pt x="359" y="31"/>
                  </a:lnTo>
                  <a:lnTo>
                    <a:pt x="353" y="29"/>
                  </a:lnTo>
                  <a:lnTo>
                    <a:pt x="344" y="29"/>
                  </a:lnTo>
                  <a:lnTo>
                    <a:pt x="342" y="29"/>
                  </a:lnTo>
                  <a:lnTo>
                    <a:pt x="338" y="29"/>
                  </a:lnTo>
                  <a:lnTo>
                    <a:pt x="334" y="29"/>
                  </a:lnTo>
                  <a:lnTo>
                    <a:pt x="330" y="29"/>
                  </a:lnTo>
                  <a:lnTo>
                    <a:pt x="326" y="29"/>
                  </a:lnTo>
                  <a:lnTo>
                    <a:pt x="324" y="29"/>
                  </a:lnTo>
                  <a:lnTo>
                    <a:pt x="320" y="29"/>
                  </a:lnTo>
                  <a:lnTo>
                    <a:pt x="315" y="29"/>
                  </a:lnTo>
                  <a:lnTo>
                    <a:pt x="311" y="29"/>
                  </a:lnTo>
                  <a:lnTo>
                    <a:pt x="307" y="29"/>
                  </a:lnTo>
                  <a:lnTo>
                    <a:pt x="303" y="27"/>
                  </a:lnTo>
                  <a:lnTo>
                    <a:pt x="299" y="27"/>
                  </a:lnTo>
                  <a:lnTo>
                    <a:pt x="295" y="27"/>
                  </a:lnTo>
                  <a:lnTo>
                    <a:pt x="291" y="27"/>
                  </a:lnTo>
                  <a:lnTo>
                    <a:pt x="287" y="27"/>
                  </a:lnTo>
                  <a:lnTo>
                    <a:pt x="282" y="27"/>
                  </a:lnTo>
                  <a:lnTo>
                    <a:pt x="276" y="27"/>
                  </a:lnTo>
                  <a:lnTo>
                    <a:pt x="270" y="27"/>
                  </a:lnTo>
                  <a:lnTo>
                    <a:pt x="262" y="27"/>
                  </a:lnTo>
                  <a:lnTo>
                    <a:pt x="256" y="27"/>
                  </a:lnTo>
                  <a:lnTo>
                    <a:pt x="249" y="25"/>
                  </a:lnTo>
                  <a:lnTo>
                    <a:pt x="245" y="25"/>
                  </a:lnTo>
                  <a:lnTo>
                    <a:pt x="239" y="25"/>
                  </a:lnTo>
                  <a:lnTo>
                    <a:pt x="235" y="25"/>
                  </a:lnTo>
                  <a:lnTo>
                    <a:pt x="231" y="25"/>
                  </a:lnTo>
                  <a:lnTo>
                    <a:pt x="229" y="25"/>
                  </a:lnTo>
                  <a:lnTo>
                    <a:pt x="227" y="25"/>
                  </a:lnTo>
                  <a:lnTo>
                    <a:pt x="225" y="25"/>
                  </a:lnTo>
                  <a:lnTo>
                    <a:pt x="223" y="25"/>
                  </a:lnTo>
                  <a:lnTo>
                    <a:pt x="221" y="25"/>
                  </a:lnTo>
                  <a:lnTo>
                    <a:pt x="216" y="25"/>
                  </a:lnTo>
                  <a:lnTo>
                    <a:pt x="212" y="25"/>
                  </a:lnTo>
                  <a:lnTo>
                    <a:pt x="206" y="25"/>
                  </a:lnTo>
                  <a:lnTo>
                    <a:pt x="200" y="25"/>
                  </a:lnTo>
                  <a:lnTo>
                    <a:pt x="194" y="25"/>
                  </a:lnTo>
                  <a:lnTo>
                    <a:pt x="185" y="25"/>
                  </a:lnTo>
                  <a:lnTo>
                    <a:pt x="181" y="22"/>
                  </a:lnTo>
                  <a:lnTo>
                    <a:pt x="177" y="22"/>
                  </a:lnTo>
                  <a:lnTo>
                    <a:pt x="173" y="22"/>
                  </a:lnTo>
                  <a:lnTo>
                    <a:pt x="169" y="22"/>
                  </a:lnTo>
                  <a:lnTo>
                    <a:pt x="163" y="22"/>
                  </a:lnTo>
                  <a:lnTo>
                    <a:pt x="159" y="22"/>
                  </a:lnTo>
                  <a:lnTo>
                    <a:pt x="155" y="22"/>
                  </a:lnTo>
                  <a:lnTo>
                    <a:pt x="150" y="22"/>
                  </a:lnTo>
                  <a:lnTo>
                    <a:pt x="144" y="22"/>
                  </a:lnTo>
                  <a:lnTo>
                    <a:pt x="140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24" y="22"/>
                  </a:lnTo>
                  <a:lnTo>
                    <a:pt x="120" y="22"/>
                  </a:lnTo>
                  <a:lnTo>
                    <a:pt x="113" y="22"/>
                  </a:lnTo>
                  <a:lnTo>
                    <a:pt x="109" y="22"/>
                  </a:lnTo>
                  <a:lnTo>
                    <a:pt x="103" y="22"/>
                  </a:lnTo>
                  <a:lnTo>
                    <a:pt x="99" y="22"/>
                  </a:lnTo>
                  <a:lnTo>
                    <a:pt x="93" y="22"/>
                  </a:lnTo>
                  <a:lnTo>
                    <a:pt x="89" y="22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4" y="20"/>
                  </a:lnTo>
                  <a:lnTo>
                    <a:pt x="49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0"/>
                  </a:lnTo>
                  <a:lnTo>
                    <a:pt x="33" y="20"/>
                  </a:lnTo>
                  <a:lnTo>
                    <a:pt x="29" y="20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Freeform 28"/>
            <p:cNvSpPr>
              <a:spLocks/>
            </p:cNvSpPr>
            <p:nvPr/>
          </p:nvSpPr>
          <p:spPr bwMode="auto">
            <a:xfrm>
              <a:off x="6665" y="2091"/>
              <a:ext cx="530" cy="648"/>
            </a:xfrm>
            <a:custGeom>
              <a:avLst/>
              <a:gdLst>
                <a:gd name="T0" fmla="*/ 493 w 530"/>
                <a:gd name="T1" fmla="*/ 0 h 648"/>
                <a:gd name="T2" fmla="*/ 526 w 530"/>
                <a:gd name="T3" fmla="*/ 2 h 648"/>
                <a:gd name="T4" fmla="*/ 528 w 530"/>
                <a:gd name="T5" fmla="*/ 29 h 648"/>
                <a:gd name="T6" fmla="*/ 530 w 530"/>
                <a:gd name="T7" fmla="*/ 85 h 648"/>
                <a:gd name="T8" fmla="*/ 530 w 530"/>
                <a:gd name="T9" fmla="*/ 159 h 648"/>
                <a:gd name="T10" fmla="*/ 530 w 530"/>
                <a:gd name="T11" fmla="*/ 242 h 648"/>
                <a:gd name="T12" fmla="*/ 528 w 530"/>
                <a:gd name="T13" fmla="*/ 326 h 648"/>
                <a:gd name="T14" fmla="*/ 526 w 530"/>
                <a:gd name="T15" fmla="*/ 401 h 648"/>
                <a:gd name="T16" fmla="*/ 524 w 530"/>
                <a:gd name="T17" fmla="*/ 456 h 648"/>
                <a:gd name="T18" fmla="*/ 519 w 530"/>
                <a:gd name="T19" fmla="*/ 487 h 648"/>
                <a:gd name="T20" fmla="*/ 478 w 530"/>
                <a:gd name="T21" fmla="*/ 529 h 648"/>
                <a:gd name="T22" fmla="*/ 443 w 530"/>
                <a:gd name="T23" fmla="*/ 555 h 648"/>
                <a:gd name="T24" fmla="*/ 406 w 530"/>
                <a:gd name="T25" fmla="*/ 584 h 648"/>
                <a:gd name="T26" fmla="*/ 367 w 530"/>
                <a:gd name="T27" fmla="*/ 609 h 648"/>
                <a:gd name="T28" fmla="*/ 334 w 530"/>
                <a:gd name="T29" fmla="*/ 630 h 648"/>
                <a:gd name="T30" fmla="*/ 297 w 530"/>
                <a:gd name="T31" fmla="*/ 646 h 648"/>
                <a:gd name="T32" fmla="*/ 266 w 530"/>
                <a:gd name="T33" fmla="*/ 634 h 648"/>
                <a:gd name="T34" fmla="*/ 227 w 530"/>
                <a:gd name="T35" fmla="*/ 615 h 648"/>
                <a:gd name="T36" fmla="*/ 179 w 530"/>
                <a:gd name="T37" fmla="*/ 591 h 648"/>
                <a:gd name="T38" fmla="*/ 128 w 530"/>
                <a:gd name="T39" fmla="*/ 564 h 648"/>
                <a:gd name="T40" fmla="*/ 80 w 530"/>
                <a:gd name="T41" fmla="*/ 535 h 648"/>
                <a:gd name="T42" fmla="*/ 41 w 530"/>
                <a:gd name="T43" fmla="*/ 512 h 648"/>
                <a:gd name="T44" fmla="*/ 12 w 530"/>
                <a:gd name="T45" fmla="*/ 483 h 648"/>
                <a:gd name="T46" fmla="*/ 10 w 530"/>
                <a:gd name="T47" fmla="*/ 440 h 648"/>
                <a:gd name="T48" fmla="*/ 8 w 530"/>
                <a:gd name="T49" fmla="*/ 376 h 648"/>
                <a:gd name="T50" fmla="*/ 6 w 530"/>
                <a:gd name="T51" fmla="*/ 295 h 648"/>
                <a:gd name="T52" fmla="*/ 4 w 530"/>
                <a:gd name="T53" fmla="*/ 211 h 648"/>
                <a:gd name="T54" fmla="*/ 2 w 530"/>
                <a:gd name="T55" fmla="*/ 130 h 648"/>
                <a:gd name="T56" fmla="*/ 0 w 530"/>
                <a:gd name="T57" fmla="*/ 66 h 648"/>
                <a:gd name="T58" fmla="*/ 0 w 530"/>
                <a:gd name="T59" fmla="*/ 25 h 648"/>
                <a:gd name="T60" fmla="*/ 22 w 530"/>
                <a:gd name="T61" fmla="*/ 37 h 648"/>
                <a:gd name="T62" fmla="*/ 22 w 530"/>
                <a:gd name="T63" fmla="*/ 70 h 648"/>
                <a:gd name="T64" fmla="*/ 22 w 530"/>
                <a:gd name="T65" fmla="*/ 103 h 648"/>
                <a:gd name="T66" fmla="*/ 22 w 530"/>
                <a:gd name="T67" fmla="*/ 141 h 648"/>
                <a:gd name="T68" fmla="*/ 25 w 530"/>
                <a:gd name="T69" fmla="*/ 174 h 648"/>
                <a:gd name="T70" fmla="*/ 27 w 530"/>
                <a:gd name="T71" fmla="*/ 219 h 648"/>
                <a:gd name="T72" fmla="*/ 27 w 530"/>
                <a:gd name="T73" fmla="*/ 250 h 648"/>
                <a:gd name="T74" fmla="*/ 29 w 530"/>
                <a:gd name="T75" fmla="*/ 285 h 648"/>
                <a:gd name="T76" fmla="*/ 31 w 530"/>
                <a:gd name="T77" fmla="*/ 328 h 648"/>
                <a:gd name="T78" fmla="*/ 33 w 530"/>
                <a:gd name="T79" fmla="*/ 372 h 648"/>
                <a:gd name="T80" fmla="*/ 35 w 530"/>
                <a:gd name="T81" fmla="*/ 415 h 648"/>
                <a:gd name="T82" fmla="*/ 35 w 530"/>
                <a:gd name="T83" fmla="*/ 456 h 648"/>
                <a:gd name="T84" fmla="*/ 41 w 530"/>
                <a:gd name="T85" fmla="*/ 481 h 648"/>
                <a:gd name="T86" fmla="*/ 78 w 530"/>
                <a:gd name="T87" fmla="*/ 502 h 648"/>
                <a:gd name="T88" fmla="*/ 117 w 530"/>
                <a:gd name="T89" fmla="*/ 527 h 648"/>
                <a:gd name="T90" fmla="*/ 163 w 530"/>
                <a:gd name="T91" fmla="*/ 553 h 648"/>
                <a:gd name="T92" fmla="*/ 208 w 530"/>
                <a:gd name="T93" fmla="*/ 580 h 648"/>
                <a:gd name="T94" fmla="*/ 249 w 530"/>
                <a:gd name="T95" fmla="*/ 603 h 648"/>
                <a:gd name="T96" fmla="*/ 284 w 530"/>
                <a:gd name="T97" fmla="*/ 617 h 648"/>
                <a:gd name="T98" fmla="*/ 315 w 530"/>
                <a:gd name="T99" fmla="*/ 611 h 648"/>
                <a:gd name="T100" fmla="*/ 348 w 530"/>
                <a:gd name="T101" fmla="*/ 591 h 648"/>
                <a:gd name="T102" fmla="*/ 383 w 530"/>
                <a:gd name="T103" fmla="*/ 566 h 648"/>
                <a:gd name="T104" fmla="*/ 418 w 530"/>
                <a:gd name="T105" fmla="*/ 539 h 648"/>
                <a:gd name="T106" fmla="*/ 453 w 530"/>
                <a:gd name="T107" fmla="*/ 514 h 648"/>
                <a:gd name="T108" fmla="*/ 488 w 530"/>
                <a:gd name="T109" fmla="*/ 485 h 648"/>
                <a:gd name="T110" fmla="*/ 503 w 530"/>
                <a:gd name="T111" fmla="*/ 458 h 648"/>
                <a:gd name="T112" fmla="*/ 503 w 530"/>
                <a:gd name="T113" fmla="*/ 417 h 648"/>
                <a:gd name="T114" fmla="*/ 505 w 530"/>
                <a:gd name="T115" fmla="*/ 351 h 648"/>
                <a:gd name="T116" fmla="*/ 505 w 530"/>
                <a:gd name="T117" fmla="*/ 273 h 648"/>
                <a:gd name="T118" fmla="*/ 507 w 530"/>
                <a:gd name="T119" fmla="*/ 192 h 648"/>
                <a:gd name="T120" fmla="*/ 507 w 530"/>
                <a:gd name="T121" fmla="*/ 116 h 648"/>
                <a:gd name="T122" fmla="*/ 507 w 530"/>
                <a:gd name="T123" fmla="*/ 60 h 648"/>
                <a:gd name="T124" fmla="*/ 507 w 530"/>
                <a:gd name="T125" fmla="*/ 27 h 6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648"/>
                <a:gd name="T191" fmla="*/ 530 w 530"/>
                <a:gd name="T192" fmla="*/ 648 h 6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648">
                  <a:moveTo>
                    <a:pt x="470" y="2"/>
                  </a:moveTo>
                  <a:lnTo>
                    <a:pt x="470" y="2"/>
                  </a:lnTo>
                  <a:lnTo>
                    <a:pt x="472" y="2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7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6" y="2"/>
                  </a:lnTo>
                  <a:lnTo>
                    <a:pt x="528" y="4"/>
                  </a:lnTo>
                  <a:lnTo>
                    <a:pt x="528" y="6"/>
                  </a:lnTo>
                  <a:lnTo>
                    <a:pt x="528" y="8"/>
                  </a:lnTo>
                  <a:lnTo>
                    <a:pt x="528" y="13"/>
                  </a:lnTo>
                  <a:lnTo>
                    <a:pt x="528" y="17"/>
                  </a:lnTo>
                  <a:lnTo>
                    <a:pt x="528" y="19"/>
                  </a:lnTo>
                  <a:lnTo>
                    <a:pt x="528" y="25"/>
                  </a:lnTo>
                  <a:lnTo>
                    <a:pt x="528" y="29"/>
                  </a:lnTo>
                  <a:lnTo>
                    <a:pt x="528" y="35"/>
                  </a:lnTo>
                  <a:lnTo>
                    <a:pt x="528" y="41"/>
                  </a:lnTo>
                  <a:lnTo>
                    <a:pt x="530" y="48"/>
                  </a:lnTo>
                  <a:lnTo>
                    <a:pt x="530" y="54"/>
                  </a:lnTo>
                  <a:lnTo>
                    <a:pt x="530" y="62"/>
                  </a:lnTo>
                  <a:lnTo>
                    <a:pt x="530" y="68"/>
                  </a:lnTo>
                  <a:lnTo>
                    <a:pt x="530" y="77"/>
                  </a:lnTo>
                  <a:lnTo>
                    <a:pt x="530" y="85"/>
                  </a:lnTo>
                  <a:lnTo>
                    <a:pt x="530" y="93"/>
                  </a:lnTo>
                  <a:lnTo>
                    <a:pt x="530" y="101"/>
                  </a:lnTo>
                  <a:lnTo>
                    <a:pt x="530" y="110"/>
                  </a:lnTo>
                  <a:lnTo>
                    <a:pt x="530" y="120"/>
                  </a:lnTo>
                  <a:lnTo>
                    <a:pt x="530" y="128"/>
                  </a:lnTo>
                  <a:lnTo>
                    <a:pt x="530" y="139"/>
                  </a:lnTo>
                  <a:lnTo>
                    <a:pt x="530" y="149"/>
                  </a:lnTo>
                  <a:lnTo>
                    <a:pt x="530" y="159"/>
                  </a:lnTo>
                  <a:lnTo>
                    <a:pt x="530" y="169"/>
                  </a:lnTo>
                  <a:lnTo>
                    <a:pt x="530" y="180"/>
                  </a:lnTo>
                  <a:lnTo>
                    <a:pt x="530" y="188"/>
                  </a:lnTo>
                  <a:lnTo>
                    <a:pt x="530" y="198"/>
                  </a:lnTo>
                  <a:lnTo>
                    <a:pt x="530" y="211"/>
                  </a:lnTo>
                  <a:lnTo>
                    <a:pt x="530" y="221"/>
                  </a:lnTo>
                  <a:lnTo>
                    <a:pt x="530" y="231"/>
                  </a:lnTo>
                  <a:lnTo>
                    <a:pt x="530" y="242"/>
                  </a:lnTo>
                  <a:lnTo>
                    <a:pt x="530" y="252"/>
                  </a:lnTo>
                  <a:lnTo>
                    <a:pt x="530" y="262"/>
                  </a:lnTo>
                  <a:lnTo>
                    <a:pt x="530" y="273"/>
                  </a:lnTo>
                  <a:lnTo>
                    <a:pt x="528" y="283"/>
                  </a:lnTo>
                  <a:lnTo>
                    <a:pt x="528" y="295"/>
                  </a:lnTo>
                  <a:lnTo>
                    <a:pt x="528" y="306"/>
                  </a:lnTo>
                  <a:lnTo>
                    <a:pt x="528" y="316"/>
                  </a:lnTo>
                  <a:lnTo>
                    <a:pt x="528" y="326"/>
                  </a:lnTo>
                  <a:lnTo>
                    <a:pt x="528" y="337"/>
                  </a:lnTo>
                  <a:lnTo>
                    <a:pt x="528" y="345"/>
                  </a:lnTo>
                  <a:lnTo>
                    <a:pt x="528" y="355"/>
                  </a:lnTo>
                  <a:lnTo>
                    <a:pt x="528" y="364"/>
                  </a:lnTo>
                  <a:lnTo>
                    <a:pt x="528" y="374"/>
                  </a:lnTo>
                  <a:lnTo>
                    <a:pt x="528" y="382"/>
                  </a:lnTo>
                  <a:lnTo>
                    <a:pt x="528" y="392"/>
                  </a:lnTo>
                  <a:lnTo>
                    <a:pt x="526" y="401"/>
                  </a:lnTo>
                  <a:lnTo>
                    <a:pt x="526" y="409"/>
                  </a:lnTo>
                  <a:lnTo>
                    <a:pt x="526" y="415"/>
                  </a:lnTo>
                  <a:lnTo>
                    <a:pt x="526" y="423"/>
                  </a:lnTo>
                  <a:lnTo>
                    <a:pt x="526" y="432"/>
                  </a:lnTo>
                  <a:lnTo>
                    <a:pt x="526" y="438"/>
                  </a:lnTo>
                  <a:lnTo>
                    <a:pt x="526" y="444"/>
                  </a:lnTo>
                  <a:lnTo>
                    <a:pt x="526" y="450"/>
                  </a:lnTo>
                  <a:lnTo>
                    <a:pt x="524" y="456"/>
                  </a:lnTo>
                  <a:lnTo>
                    <a:pt x="524" y="461"/>
                  </a:lnTo>
                  <a:lnTo>
                    <a:pt x="521" y="467"/>
                  </a:lnTo>
                  <a:lnTo>
                    <a:pt x="521" y="471"/>
                  </a:lnTo>
                  <a:lnTo>
                    <a:pt x="521" y="475"/>
                  </a:lnTo>
                  <a:lnTo>
                    <a:pt x="521" y="477"/>
                  </a:lnTo>
                  <a:lnTo>
                    <a:pt x="521" y="481"/>
                  </a:lnTo>
                  <a:lnTo>
                    <a:pt x="521" y="483"/>
                  </a:lnTo>
                  <a:lnTo>
                    <a:pt x="519" y="487"/>
                  </a:lnTo>
                  <a:lnTo>
                    <a:pt x="517" y="491"/>
                  </a:lnTo>
                  <a:lnTo>
                    <a:pt x="513" y="496"/>
                  </a:lnTo>
                  <a:lnTo>
                    <a:pt x="509" y="502"/>
                  </a:lnTo>
                  <a:lnTo>
                    <a:pt x="503" y="506"/>
                  </a:lnTo>
                  <a:lnTo>
                    <a:pt x="497" y="512"/>
                  </a:lnTo>
                  <a:lnTo>
                    <a:pt x="491" y="518"/>
                  </a:lnTo>
                  <a:lnTo>
                    <a:pt x="482" y="525"/>
                  </a:lnTo>
                  <a:lnTo>
                    <a:pt x="478" y="529"/>
                  </a:lnTo>
                  <a:lnTo>
                    <a:pt x="474" y="531"/>
                  </a:lnTo>
                  <a:lnTo>
                    <a:pt x="470" y="535"/>
                  </a:lnTo>
                  <a:lnTo>
                    <a:pt x="466" y="539"/>
                  </a:lnTo>
                  <a:lnTo>
                    <a:pt x="462" y="541"/>
                  </a:lnTo>
                  <a:lnTo>
                    <a:pt x="458" y="545"/>
                  </a:lnTo>
                  <a:lnTo>
                    <a:pt x="453" y="547"/>
                  </a:lnTo>
                  <a:lnTo>
                    <a:pt x="449" y="551"/>
                  </a:lnTo>
                  <a:lnTo>
                    <a:pt x="443" y="555"/>
                  </a:lnTo>
                  <a:lnTo>
                    <a:pt x="439" y="560"/>
                  </a:lnTo>
                  <a:lnTo>
                    <a:pt x="435" y="562"/>
                  </a:lnTo>
                  <a:lnTo>
                    <a:pt x="431" y="566"/>
                  </a:lnTo>
                  <a:lnTo>
                    <a:pt x="425" y="570"/>
                  </a:lnTo>
                  <a:lnTo>
                    <a:pt x="420" y="574"/>
                  </a:lnTo>
                  <a:lnTo>
                    <a:pt x="414" y="576"/>
                  </a:lnTo>
                  <a:lnTo>
                    <a:pt x="410" y="580"/>
                  </a:lnTo>
                  <a:lnTo>
                    <a:pt x="406" y="584"/>
                  </a:lnTo>
                  <a:lnTo>
                    <a:pt x="400" y="586"/>
                  </a:lnTo>
                  <a:lnTo>
                    <a:pt x="396" y="591"/>
                  </a:lnTo>
                  <a:lnTo>
                    <a:pt x="390" y="595"/>
                  </a:lnTo>
                  <a:lnTo>
                    <a:pt x="385" y="597"/>
                  </a:lnTo>
                  <a:lnTo>
                    <a:pt x="381" y="601"/>
                  </a:lnTo>
                  <a:lnTo>
                    <a:pt x="375" y="603"/>
                  </a:lnTo>
                  <a:lnTo>
                    <a:pt x="371" y="607"/>
                  </a:lnTo>
                  <a:lnTo>
                    <a:pt x="367" y="609"/>
                  </a:lnTo>
                  <a:lnTo>
                    <a:pt x="363" y="611"/>
                  </a:lnTo>
                  <a:lnTo>
                    <a:pt x="357" y="615"/>
                  </a:lnTo>
                  <a:lnTo>
                    <a:pt x="352" y="617"/>
                  </a:lnTo>
                  <a:lnTo>
                    <a:pt x="348" y="619"/>
                  </a:lnTo>
                  <a:lnTo>
                    <a:pt x="344" y="624"/>
                  </a:lnTo>
                  <a:lnTo>
                    <a:pt x="340" y="626"/>
                  </a:lnTo>
                  <a:lnTo>
                    <a:pt x="338" y="628"/>
                  </a:lnTo>
                  <a:lnTo>
                    <a:pt x="334" y="630"/>
                  </a:lnTo>
                  <a:lnTo>
                    <a:pt x="330" y="632"/>
                  </a:lnTo>
                  <a:lnTo>
                    <a:pt x="326" y="634"/>
                  </a:lnTo>
                  <a:lnTo>
                    <a:pt x="321" y="636"/>
                  </a:lnTo>
                  <a:lnTo>
                    <a:pt x="315" y="640"/>
                  </a:lnTo>
                  <a:lnTo>
                    <a:pt x="309" y="642"/>
                  </a:lnTo>
                  <a:lnTo>
                    <a:pt x="305" y="644"/>
                  </a:lnTo>
                  <a:lnTo>
                    <a:pt x="301" y="646"/>
                  </a:lnTo>
                  <a:lnTo>
                    <a:pt x="297" y="646"/>
                  </a:lnTo>
                  <a:lnTo>
                    <a:pt x="297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84" y="642"/>
                  </a:lnTo>
                  <a:lnTo>
                    <a:pt x="278" y="640"/>
                  </a:lnTo>
                  <a:lnTo>
                    <a:pt x="274" y="638"/>
                  </a:lnTo>
                  <a:lnTo>
                    <a:pt x="270" y="636"/>
                  </a:lnTo>
                  <a:lnTo>
                    <a:pt x="266" y="634"/>
                  </a:lnTo>
                  <a:lnTo>
                    <a:pt x="262" y="634"/>
                  </a:lnTo>
                  <a:lnTo>
                    <a:pt x="258" y="630"/>
                  </a:lnTo>
                  <a:lnTo>
                    <a:pt x="253" y="628"/>
                  </a:lnTo>
                  <a:lnTo>
                    <a:pt x="249" y="626"/>
                  </a:lnTo>
                  <a:lnTo>
                    <a:pt x="243" y="624"/>
                  </a:lnTo>
                  <a:lnTo>
                    <a:pt x="239" y="622"/>
                  </a:lnTo>
                  <a:lnTo>
                    <a:pt x="233" y="617"/>
                  </a:lnTo>
                  <a:lnTo>
                    <a:pt x="227" y="615"/>
                  </a:lnTo>
                  <a:lnTo>
                    <a:pt x="223" y="613"/>
                  </a:lnTo>
                  <a:lnTo>
                    <a:pt x="216" y="609"/>
                  </a:lnTo>
                  <a:lnTo>
                    <a:pt x="210" y="607"/>
                  </a:lnTo>
                  <a:lnTo>
                    <a:pt x="204" y="605"/>
                  </a:lnTo>
                  <a:lnTo>
                    <a:pt x="198" y="601"/>
                  </a:lnTo>
                  <a:lnTo>
                    <a:pt x="192" y="597"/>
                  </a:lnTo>
                  <a:lnTo>
                    <a:pt x="185" y="595"/>
                  </a:lnTo>
                  <a:lnTo>
                    <a:pt x="179" y="591"/>
                  </a:lnTo>
                  <a:lnTo>
                    <a:pt x="173" y="589"/>
                  </a:lnTo>
                  <a:lnTo>
                    <a:pt x="167" y="584"/>
                  </a:lnTo>
                  <a:lnTo>
                    <a:pt x="161" y="580"/>
                  </a:lnTo>
                  <a:lnTo>
                    <a:pt x="154" y="578"/>
                  </a:lnTo>
                  <a:lnTo>
                    <a:pt x="148" y="574"/>
                  </a:lnTo>
                  <a:lnTo>
                    <a:pt x="142" y="570"/>
                  </a:lnTo>
                  <a:lnTo>
                    <a:pt x="136" y="568"/>
                  </a:lnTo>
                  <a:lnTo>
                    <a:pt x="128" y="564"/>
                  </a:lnTo>
                  <a:lnTo>
                    <a:pt x="121" y="560"/>
                  </a:lnTo>
                  <a:lnTo>
                    <a:pt x="115" y="555"/>
                  </a:lnTo>
                  <a:lnTo>
                    <a:pt x="109" y="553"/>
                  </a:lnTo>
                  <a:lnTo>
                    <a:pt x="103" y="549"/>
                  </a:lnTo>
                  <a:lnTo>
                    <a:pt x="99" y="547"/>
                  </a:lnTo>
                  <a:lnTo>
                    <a:pt x="93" y="543"/>
                  </a:lnTo>
                  <a:lnTo>
                    <a:pt x="86" y="539"/>
                  </a:lnTo>
                  <a:lnTo>
                    <a:pt x="80" y="535"/>
                  </a:lnTo>
                  <a:lnTo>
                    <a:pt x="74" y="533"/>
                  </a:lnTo>
                  <a:lnTo>
                    <a:pt x="70" y="531"/>
                  </a:lnTo>
                  <a:lnTo>
                    <a:pt x="64" y="527"/>
                  </a:lnTo>
                  <a:lnTo>
                    <a:pt x="60" y="525"/>
                  </a:lnTo>
                  <a:lnTo>
                    <a:pt x="55" y="520"/>
                  </a:lnTo>
                  <a:lnTo>
                    <a:pt x="49" y="518"/>
                  </a:lnTo>
                  <a:lnTo>
                    <a:pt x="45" y="514"/>
                  </a:lnTo>
                  <a:lnTo>
                    <a:pt x="41" y="512"/>
                  </a:lnTo>
                  <a:lnTo>
                    <a:pt x="37" y="510"/>
                  </a:lnTo>
                  <a:lnTo>
                    <a:pt x="31" y="504"/>
                  </a:lnTo>
                  <a:lnTo>
                    <a:pt x="25" y="500"/>
                  </a:lnTo>
                  <a:lnTo>
                    <a:pt x="18" y="496"/>
                  </a:lnTo>
                  <a:lnTo>
                    <a:pt x="16" y="491"/>
                  </a:lnTo>
                  <a:lnTo>
                    <a:pt x="12" y="489"/>
                  </a:lnTo>
                  <a:lnTo>
                    <a:pt x="12" y="487"/>
                  </a:lnTo>
                  <a:lnTo>
                    <a:pt x="12" y="483"/>
                  </a:lnTo>
                  <a:lnTo>
                    <a:pt x="12" y="477"/>
                  </a:lnTo>
                  <a:lnTo>
                    <a:pt x="12" y="473"/>
                  </a:lnTo>
                  <a:lnTo>
                    <a:pt x="12" y="469"/>
                  </a:lnTo>
                  <a:lnTo>
                    <a:pt x="12" y="465"/>
                  </a:lnTo>
                  <a:lnTo>
                    <a:pt x="12" y="461"/>
                  </a:lnTo>
                  <a:lnTo>
                    <a:pt x="10" y="454"/>
                  </a:lnTo>
                  <a:lnTo>
                    <a:pt x="10" y="448"/>
                  </a:lnTo>
                  <a:lnTo>
                    <a:pt x="10" y="440"/>
                  </a:lnTo>
                  <a:lnTo>
                    <a:pt x="10" y="436"/>
                  </a:lnTo>
                  <a:lnTo>
                    <a:pt x="10" y="427"/>
                  </a:lnTo>
                  <a:lnTo>
                    <a:pt x="10" y="419"/>
                  </a:lnTo>
                  <a:lnTo>
                    <a:pt x="10" y="411"/>
                  </a:lnTo>
                  <a:lnTo>
                    <a:pt x="10" y="405"/>
                  </a:lnTo>
                  <a:lnTo>
                    <a:pt x="10" y="394"/>
                  </a:lnTo>
                  <a:lnTo>
                    <a:pt x="8" y="386"/>
                  </a:lnTo>
                  <a:lnTo>
                    <a:pt x="8" y="376"/>
                  </a:lnTo>
                  <a:lnTo>
                    <a:pt x="8" y="368"/>
                  </a:lnTo>
                  <a:lnTo>
                    <a:pt x="8" y="357"/>
                  </a:lnTo>
                  <a:lnTo>
                    <a:pt x="8" y="349"/>
                  </a:lnTo>
                  <a:lnTo>
                    <a:pt x="8" y="339"/>
                  </a:lnTo>
                  <a:lnTo>
                    <a:pt x="8" y="328"/>
                  </a:lnTo>
                  <a:lnTo>
                    <a:pt x="6" y="318"/>
                  </a:lnTo>
                  <a:lnTo>
                    <a:pt x="6" y="308"/>
                  </a:lnTo>
                  <a:lnTo>
                    <a:pt x="6" y="295"/>
                  </a:lnTo>
                  <a:lnTo>
                    <a:pt x="6" y="285"/>
                  </a:lnTo>
                  <a:lnTo>
                    <a:pt x="6" y="275"/>
                  </a:lnTo>
                  <a:lnTo>
                    <a:pt x="6" y="264"/>
                  </a:lnTo>
                  <a:lnTo>
                    <a:pt x="6" y="254"/>
                  </a:lnTo>
                  <a:lnTo>
                    <a:pt x="6" y="244"/>
                  </a:lnTo>
                  <a:lnTo>
                    <a:pt x="4" y="233"/>
                  </a:lnTo>
                  <a:lnTo>
                    <a:pt x="4" y="223"/>
                  </a:lnTo>
                  <a:lnTo>
                    <a:pt x="4" y="211"/>
                  </a:lnTo>
                  <a:lnTo>
                    <a:pt x="4" y="200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69"/>
                  </a:lnTo>
                  <a:lnTo>
                    <a:pt x="4" y="161"/>
                  </a:lnTo>
                  <a:lnTo>
                    <a:pt x="2" y="151"/>
                  </a:lnTo>
                  <a:lnTo>
                    <a:pt x="2" y="141"/>
                  </a:lnTo>
                  <a:lnTo>
                    <a:pt x="2" y="130"/>
                  </a:lnTo>
                  <a:lnTo>
                    <a:pt x="2" y="122"/>
                  </a:lnTo>
                  <a:lnTo>
                    <a:pt x="2" y="114"/>
                  </a:lnTo>
                  <a:lnTo>
                    <a:pt x="2" y="103"/>
                  </a:lnTo>
                  <a:lnTo>
                    <a:pt x="2" y="95"/>
                  </a:lnTo>
                  <a:lnTo>
                    <a:pt x="2" y="89"/>
                  </a:lnTo>
                  <a:lnTo>
                    <a:pt x="0" y="81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2" y="23"/>
                  </a:lnTo>
                  <a:lnTo>
                    <a:pt x="22" y="29"/>
                  </a:lnTo>
                  <a:lnTo>
                    <a:pt x="22" y="33"/>
                  </a:lnTo>
                  <a:lnTo>
                    <a:pt x="22" y="37"/>
                  </a:lnTo>
                  <a:lnTo>
                    <a:pt x="22" y="44"/>
                  </a:lnTo>
                  <a:lnTo>
                    <a:pt x="22" y="50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4"/>
                  </a:lnTo>
                  <a:lnTo>
                    <a:pt x="22" y="66"/>
                  </a:lnTo>
                  <a:lnTo>
                    <a:pt x="22" y="70"/>
                  </a:lnTo>
                  <a:lnTo>
                    <a:pt x="22" y="75"/>
                  </a:lnTo>
                  <a:lnTo>
                    <a:pt x="22" y="79"/>
                  </a:lnTo>
                  <a:lnTo>
                    <a:pt x="22" y="83"/>
                  </a:lnTo>
                  <a:lnTo>
                    <a:pt x="22" y="87"/>
                  </a:lnTo>
                  <a:lnTo>
                    <a:pt x="22" y="91"/>
                  </a:lnTo>
                  <a:lnTo>
                    <a:pt x="22" y="95"/>
                  </a:lnTo>
                  <a:lnTo>
                    <a:pt x="22" y="99"/>
                  </a:lnTo>
                  <a:lnTo>
                    <a:pt x="22" y="103"/>
                  </a:lnTo>
                  <a:lnTo>
                    <a:pt x="22" y="110"/>
                  </a:lnTo>
                  <a:lnTo>
                    <a:pt x="22" y="114"/>
                  </a:lnTo>
                  <a:lnTo>
                    <a:pt x="22" y="118"/>
                  </a:lnTo>
                  <a:lnTo>
                    <a:pt x="22" y="122"/>
                  </a:lnTo>
                  <a:lnTo>
                    <a:pt x="22" y="126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2" y="141"/>
                  </a:lnTo>
                  <a:lnTo>
                    <a:pt x="22" y="145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7"/>
                  </a:lnTo>
                  <a:lnTo>
                    <a:pt x="22" y="161"/>
                  </a:lnTo>
                  <a:lnTo>
                    <a:pt x="25" y="165"/>
                  </a:lnTo>
                  <a:lnTo>
                    <a:pt x="25" y="169"/>
                  </a:lnTo>
                  <a:lnTo>
                    <a:pt x="25" y="174"/>
                  </a:lnTo>
                  <a:lnTo>
                    <a:pt x="25" y="178"/>
                  </a:lnTo>
                  <a:lnTo>
                    <a:pt x="25" y="182"/>
                  </a:lnTo>
                  <a:lnTo>
                    <a:pt x="25" y="188"/>
                  </a:lnTo>
                  <a:lnTo>
                    <a:pt x="25" y="196"/>
                  </a:lnTo>
                  <a:lnTo>
                    <a:pt x="25" y="202"/>
                  </a:lnTo>
                  <a:lnTo>
                    <a:pt x="25" y="209"/>
                  </a:lnTo>
                  <a:lnTo>
                    <a:pt x="25" y="213"/>
                  </a:lnTo>
                  <a:lnTo>
                    <a:pt x="27" y="219"/>
                  </a:lnTo>
                  <a:lnTo>
                    <a:pt x="27" y="223"/>
                  </a:lnTo>
                  <a:lnTo>
                    <a:pt x="27" y="225"/>
                  </a:lnTo>
                  <a:lnTo>
                    <a:pt x="27" y="229"/>
                  </a:lnTo>
                  <a:lnTo>
                    <a:pt x="27" y="233"/>
                  </a:lnTo>
                  <a:lnTo>
                    <a:pt x="27" y="238"/>
                  </a:lnTo>
                  <a:lnTo>
                    <a:pt x="27" y="244"/>
                  </a:lnTo>
                  <a:lnTo>
                    <a:pt x="27" y="248"/>
                  </a:lnTo>
                  <a:lnTo>
                    <a:pt x="27" y="250"/>
                  </a:lnTo>
                  <a:lnTo>
                    <a:pt x="27" y="254"/>
                  </a:lnTo>
                  <a:lnTo>
                    <a:pt x="29" y="258"/>
                  </a:lnTo>
                  <a:lnTo>
                    <a:pt x="29" y="262"/>
                  </a:lnTo>
                  <a:lnTo>
                    <a:pt x="29" y="266"/>
                  </a:lnTo>
                  <a:lnTo>
                    <a:pt x="29" y="273"/>
                  </a:lnTo>
                  <a:lnTo>
                    <a:pt x="29" y="277"/>
                  </a:lnTo>
                  <a:lnTo>
                    <a:pt x="29" y="281"/>
                  </a:lnTo>
                  <a:lnTo>
                    <a:pt x="29" y="285"/>
                  </a:lnTo>
                  <a:lnTo>
                    <a:pt x="29" y="291"/>
                  </a:lnTo>
                  <a:lnTo>
                    <a:pt x="29" y="295"/>
                  </a:lnTo>
                  <a:lnTo>
                    <a:pt x="29" y="302"/>
                  </a:lnTo>
                  <a:lnTo>
                    <a:pt x="31" y="306"/>
                  </a:lnTo>
                  <a:lnTo>
                    <a:pt x="31" y="312"/>
                  </a:lnTo>
                  <a:lnTo>
                    <a:pt x="31" y="318"/>
                  </a:lnTo>
                  <a:lnTo>
                    <a:pt x="31" y="322"/>
                  </a:lnTo>
                  <a:lnTo>
                    <a:pt x="31" y="328"/>
                  </a:lnTo>
                  <a:lnTo>
                    <a:pt x="31" y="333"/>
                  </a:lnTo>
                  <a:lnTo>
                    <a:pt x="31" y="339"/>
                  </a:lnTo>
                  <a:lnTo>
                    <a:pt x="31" y="345"/>
                  </a:lnTo>
                  <a:lnTo>
                    <a:pt x="33" y="351"/>
                  </a:lnTo>
                  <a:lnTo>
                    <a:pt x="33" y="357"/>
                  </a:lnTo>
                  <a:lnTo>
                    <a:pt x="33" y="361"/>
                  </a:lnTo>
                  <a:lnTo>
                    <a:pt x="33" y="368"/>
                  </a:lnTo>
                  <a:lnTo>
                    <a:pt x="33" y="372"/>
                  </a:lnTo>
                  <a:lnTo>
                    <a:pt x="33" y="378"/>
                  </a:lnTo>
                  <a:lnTo>
                    <a:pt x="33" y="384"/>
                  </a:lnTo>
                  <a:lnTo>
                    <a:pt x="33" y="388"/>
                  </a:lnTo>
                  <a:lnTo>
                    <a:pt x="33" y="394"/>
                  </a:lnTo>
                  <a:lnTo>
                    <a:pt x="33" y="399"/>
                  </a:lnTo>
                  <a:lnTo>
                    <a:pt x="35" y="405"/>
                  </a:lnTo>
                  <a:lnTo>
                    <a:pt x="35" y="409"/>
                  </a:lnTo>
                  <a:lnTo>
                    <a:pt x="35" y="415"/>
                  </a:lnTo>
                  <a:lnTo>
                    <a:pt x="35" y="419"/>
                  </a:lnTo>
                  <a:lnTo>
                    <a:pt x="35" y="425"/>
                  </a:lnTo>
                  <a:lnTo>
                    <a:pt x="35" y="430"/>
                  </a:lnTo>
                  <a:lnTo>
                    <a:pt x="35" y="434"/>
                  </a:lnTo>
                  <a:lnTo>
                    <a:pt x="35" y="438"/>
                  </a:lnTo>
                  <a:lnTo>
                    <a:pt x="35" y="442"/>
                  </a:lnTo>
                  <a:lnTo>
                    <a:pt x="35" y="448"/>
                  </a:lnTo>
                  <a:lnTo>
                    <a:pt x="35" y="456"/>
                  </a:lnTo>
                  <a:lnTo>
                    <a:pt x="35" y="463"/>
                  </a:lnTo>
                  <a:lnTo>
                    <a:pt x="37" y="467"/>
                  </a:lnTo>
                  <a:lnTo>
                    <a:pt x="37" y="471"/>
                  </a:lnTo>
                  <a:lnTo>
                    <a:pt x="37" y="475"/>
                  </a:lnTo>
                  <a:lnTo>
                    <a:pt x="37" y="477"/>
                  </a:lnTo>
                  <a:lnTo>
                    <a:pt x="39" y="479"/>
                  </a:lnTo>
                  <a:lnTo>
                    <a:pt x="41" y="481"/>
                  </a:lnTo>
                  <a:lnTo>
                    <a:pt x="47" y="483"/>
                  </a:lnTo>
                  <a:lnTo>
                    <a:pt x="51" y="487"/>
                  </a:lnTo>
                  <a:lnTo>
                    <a:pt x="58" y="491"/>
                  </a:lnTo>
                  <a:lnTo>
                    <a:pt x="62" y="494"/>
                  </a:lnTo>
                  <a:lnTo>
                    <a:pt x="64" y="496"/>
                  </a:lnTo>
                  <a:lnTo>
                    <a:pt x="70" y="498"/>
                  </a:lnTo>
                  <a:lnTo>
                    <a:pt x="74" y="500"/>
                  </a:lnTo>
                  <a:lnTo>
                    <a:pt x="78" y="502"/>
                  </a:lnTo>
                  <a:lnTo>
                    <a:pt x="82" y="506"/>
                  </a:lnTo>
                  <a:lnTo>
                    <a:pt x="86" y="508"/>
                  </a:lnTo>
                  <a:lnTo>
                    <a:pt x="91" y="510"/>
                  </a:lnTo>
                  <a:lnTo>
                    <a:pt x="95" y="514"/>
                  </a:lnTo>
                  <a:lnTo>
                    <a:pt x="101" y="516"/>
                  </a:lnTo>
                  <a:lnTo>
                    <a:pt x="105" y="520"/>
                  </a:lnTo>
                  <a:lnTo>
                    <a:pt x="111" y="525"/>
                  </a:lnTo>
                  <a:lnTo>
                    <a:pt x="117" y="527"/>
                  </a:lnTo>
                  <a:lnTo>
                    <a:pt x="121" y="531"/>
                  </a:lnTo>
                  <a:lnTo>
                    <a:pt x="128" y="533"/>
                  </a:lnTo>
                  <a:lnTo>
                    <a:pt x="134" y="537"/>
                  </a:lnTo>
                  <a:lnTo>
                    <a:pt x="140" y="539"/>
                  </a:lnTo>
                  <a:lnTo>
                    <a:pt x="144" y="543"/>
                  </a:lnTo>
                  <a:lnTo>
                    <a:pt x="150" y="547"/>
                  </a:lnTo>
                  <a:lnTo>
                    <a:pt x="157" y="551"/>
                  </a:lnTo>
                  <a:lnTo>
                    <a:pt x="163" y="553"/>
                  </a:lnTo>
                  <a:lnTo>
                    <a:pt x="169" y="558"/>
                  </a:lnTo>
                  <a:lnTo>
                    <a:pt x="173" y="560"/>
                  </a:lnTo>
                  <a:lnTo>
                    <a:pt x="179" y="564"/>
                  </a:lnTo>
                  <a:lnTo>
                    <a:pt x="185" y="566"/>
                  </a:lnTo>
                  <a:lnTo>
                    <a:pt x="192" y="570"/>
                  </a:lnTo>
                  <a:lnTo>
                    <a:pt x="198" y="574"/>
                  </a:lnTo>
                  <a:lnTo>
                    <a:pt x="204" y="578"/>
                  </a:lnTo>
                  <a:lnTo>
                    <a:pt x="208" y="580"/>
                  </a:lnTo>
                  <a:lnTo>
                    <a:pt x="214" y="582"/>
                  </a:lnTo>
                  <a:lnTo>
                    <a:pt x="218" y="586"/>
                  </a:lnTo>
                  <a:lnTo>
                    <a:pt x="225" y="589"/>
                  </a:lnTo>
                  <a:lnTo>
                    <a:pt x="229" y="593"/>
                  </a:lnTo>
                  <a:lnTo>
                    <a:pt x="235" y="595"/>
                  </a:lnTo>
                  <a:lnTo>
                    <a:pt x="239" y="597"/>
                  </a:lnTo>
                  <a:lnTo>
                    <a:pt x="245" y="601"/>
                  </a:lnTo>
                  <a:lnTo>
                    <a:pt x="249" y="603"/>
                  </a:lnTo>
                  <a:lnTo>
                    <a:pt x="253" y="605"/>
                  </a:lnTo>
                  <a:lnTo>
                    <a:pt x="258" y="607"/>
                  </a:lnTo>
                  <a:lnTo>
                    <a:pt x="264" y="609"/>
                  </a:lnTo>
                  <a:lnTo>
                    <a:pt x="266" y="611"/>
                  </a:lnTo>
                  <a:lnTo>
                    <a:pt x="270" y="613"/>
                  </a:lnTo>
                  <a:lnTo>
                    <a:pt x="274" y="615"/>
                  </a:lnTo>
                  <a:lnTo>
                    <a:pt x="278" y="617"/>
                  </a:lnTo>
                  <a:lnTo>
                    <a:pt x="284" y="617"/>
                  </a:lnTo>
                  <a:lnTo>
                    <a:pt x="288" y="619"/>
                  </a:lnTo>
                  <a:lnTo>
                    <a:pt x="293" y="622"/>
                  </a:lnTo>
                  <a:lnTo>
                    <a:pt x="297" y="622"/>
                  </a:lnTo>
                  <a:lnTo>
                    <a:pt x="299" y="622"/>
                  </a:lnTo>
                  <a:lnTo>
                    <a:pt x="303" y="619"/>
                  </a:lnTo>
                  <a:lnTo>
                    <a:pt x="305" y="617"/>
                  </a:lnTo>
                  <a:lnTo>
                    <a:pt x="311" y="615"/>
                  </a:lnTo>
                  <a:lnTo>
                    <a:pt x="315" y="611"/>
                  </a:lnTo>
                  <a:lnTo>
                    <a:pt x="324" y="609"/>
                  </a:lnTo>
                  <a:lnTo>
                    <a:pt x="326" y="605"/>
                  </a:lnTo>
                  <a:lnTo>
                    <a:pt x="330" y="603"/>
                  </a:lnTo>
                  <a:lnTo>
                    <a:pt x="334" y="601"/>
                  </a:lnTo>
                  <a:lnTo>
                    <a:pt x="338" y="599"/>
                  </a:lnTo>
                  <a:lnTo>
                    <a:pt x="340" y="597"/>
                  </a:lnTo>
                  <a:lnTo>
                    <a:pt x="344" y="595"/>
                  </a:lnTo>
                  <a:lnTo>
                    <a:pt x="348" y="591"/>
                  </a:lnTo>
                  <a:lnTo>
                    <a:pt x="352" y="589"/>
                  </a:lnTo>
                  <a:lnTo>
                    <a:pt x="357" y="584"/>
                  </a:lnTo>
                  <a:lnTo>
                    <a:pt x="361" y="582"/>
                  </a:lnTo>
                  <a:lnTo>
                    <a:pt x="365" y="580"/>
                  </a:lnTo>
                  <a:lnTo>
                    <a:pt x="369" y="576"/>
                  </a:lnTo>
                  <a:lnTo>
                    <a:pt x="375" y="574"/>
                  </a:lnTo>
                  <a:lnTo>
                    <a:pt x="379" y="570"/>
                  </a:lnTo>
                  <a:lnTo>
                    <a:pt x="383" y="566"/>
                  </a:lnTo>
                  <a:lnTo>
                    <a:pt x="387" y="564"/>
                  </a:lnTo>
                  <a:lnTo>
                    <a:pt x="392" y="560"/>
                  </a:lnTo>
                  <a:lnTo>
                    <a:pt x="398" y="558"/>
                  </a:lnTo>
                  <a:lnTo>
                    <a:pt x="402" y="553"/>
                  </a:lnTo>
                  <a:lnTo>
                    <a:pt x="406" y="551"/>
                  </a:lnTo>
                  <a:lnTo>
                    <a:pt x="410" y="547"/>
                  </a:lnTo>
                  <a:lnTo>
                    <a:pt x="414" y="543"/>
                  </a:lnTo>
                  <a:lnTo>
                    <a:pt x="418" y="539"/>
                  </a:lnTo>
                  <a:lnTo>
                    <a:pt x="425" y="537"/>
                  </a:lnTo>
                  <a:lnTo>
                    <a:pt x="429" y="533"/>
                  </a:lnTo>
                  <a:lnTo>
                    <a:pt x="433" y="531"/>
                  </a:lnTo>
                  <a:lnTo>
                    <a:pt x="437" y="527"/>
                  </a:lnTo>
                  <a:lnTo>
                    <a:pt x="441" y="525"/>
                  </a:lnTo>
                  <a:lnTo>
                    <a:pt x="445" y="520"/>
                  </a:lnTo>
                  <a:lnTo>
                    <a:pt x="449" y="516"/>
                  </a:lnTo>
                  <a:lnTo>
                    <a:pt x="453" y="514"/>
                  </a:lnTo>
                  <a:lnTo>
                    <a:pt x="458" y="510"/>
                  </a:lnTo>
                  <a:lnTo>
                    <a:pt x="460" y="508"/>
                  </a:lnTo>
                  <a:lnTo>
                    <a:pt x="464" y="504"/>
                  </a:lnTo>
                  <a:lnTo>
                    <a:pt x="468" y="502"/>
                  </a:lnTo>
                  <a:lnTo>
                    <a:pt x="472" y="500"/>
                  </a:lnTo>
                  <a:lnTo>
                    <a:pt x="478" y="494"/>
                  </a:lnTo>
                  <a:lnTo>
                    <a:pt x="484" y="489"/>
                  </a:lnTo>
                  <a:lnTo>
                    <a:pt x="488" y="485"/>
                  </a:lnTo>
                  <a:lnTo>
                    <a:pt x="493" y="481"/>
                  </a:lnTo>
                  <a:lnTo>
                    <a:pt x="497" y="477"/>
                  </a:lnTo>
                  <a:lnTo>
                    <a:pt x="499" y="475"/>
                  </a:lnTo>
                  <a:lnTo>
                    <a:pt x="501" y="471"/>
                  </a:lnTo>
                  <a:lnTo>
                    <a:pt x="503" y="471"/>
                  </a:lnTo>
                  <a:lnTo>
                    <a:pt x="503" y="467"/>
                  </a:lnTo>
                  <a:lnTo>
                    <a:pt x="503" y="463"/>
                  </a:lnTo>
                  <a:lnTo>
                    <a:pt x="503" y="458"/>
                  </a:lnTo>
                  <a:lnTo>
                    <a:pt x="503" y="456"/>
                  </a:lnTo>
                  <a:lnTo>
                    <a:pt x="503" y="450"/>
                  </a:lnTo>
                  <a:lnTo>
                    <a:pt x="503" y="446"/>
                  </a:lnTo>
                  <a:lnTo>
                    <a:pt x="503" y="442"/>
                  </a:lnTo>
                  <a:lnTo>
                    <a:pt x="503" y="436"/>
                  </a:lnTo>
                  <a:lnTo>
                    <a:pt x="503" y="430"/>
                  </a:lnTo>
                  <a:lnTo>
                    <a:pt x="503" y="423"/>
                  </a:lnTo>
                  <a:lnTo>
                    <a:pt x="503" y="417"/>
                  </a:lnTo>
                  <a:lnTo>
                    <a:pt x="503" y="409"/>
                  </a:lnTo>
                  <a:lnTo>
                    <a:pt x="503" y="403"/>
                  </a:lnTo>
                  <a:lnTo>
                    <a:pt x="505" y="394"/>
                  </a:lnTo>
                  <a:lnTo>
                    <a:pt x="505" y="386"/>
                  </a:lnTo>
                  <a:lnTo>
                    <a:pt x="505" y="378"/>
                  </a:lnTo>
                  <a:lnTo>
                    <a:pt x="505" y="370"/>
                  </a:lnTo>
                  <a:lnTo>
                    <a:pt x="505" y="361"/>
                  </a:lnTo>
                  <a:lnTo>
                    <a:pt x="505" y="351"/>
                  </a:lnTo>
                  <a:lnTo>
                    <a:pt x="505" y="343"/>
                  </a:lnTo>
                  <a:lnTo>
                    <a:pt x="505" y="333"/>
                  </a:lnTo>
                  <a:lnTo>
                    <a:pt x="505" y="324"/>
                  </a:lnTo>
                  <a:lnTo>
                    <a:pt x="505" y="314"/>
                  </a:lnTo>
                  <a:lnTo>
                    <a:pt x="505" y="304"/>
                  </a:lnTo>
                  <a:lnTo>
                    <a:pt x="505" y="293"/>
                  </a:lnTo>
                  <a:lnTo>
                    <a:pt x="505" y="283"/>
                  </a:lnTo>
                  <a:lnTo>
                    <a:pt x="505" y="273"/>
                  </a:lnTo>
                  <a:lnTo>
                    <a:pt x="505" y="262"/>
                  </a:lnTo>
                  <a:lnTo>
                    <a:pt x="505" y="252"/>
                  </a:lnTo>
                  <a:lnTo>
                    <a:pt x="507" y="244"/>
                  </a:lnTo>
                  <a:lnTo>
                    <a:pt x="507" y="233"/>
                  </a:lnTo>
                  <a:lnTo>
                    <a:pt x="507" y="223"/>
                  </a:lnTo>
                  <a:lnTo>
                    <a:pt x="507" y="213"/>
                  </a:lnTo>
                  <a:lnTo>
                    <a:pt x="507" y="202"/>
                  </a:lnTo>
                  <a:lnTo>
                    <a:pt x="507" y="192"/>
                  </a:lnTo>
                  <a:lnTo>
                    <a:pt x="507" y="182"/>
                  </a:lnTo>
                  <a:lnTo>
                    <a:pt x="507" y="172"/>
                  </a:lnTo>
                  <a:lnTo>
                    <a:pt x="507" y="163"/>
                  </a:lnTo>
                  <a:lnTo>
                    <a:pt x="507" y="153"/>
                  </a:lnTo>
                  <a:lnTo>
                    <a:pt x="507" y="143"/>
                  </a:lnTo>
                  <a:lnTo>
                    <a:pt x="507" y="134"/>
                  </a:lnTo>
                  <a:lnTo>
                    <a:pt x="507" y="126"/>
                  </a:lnTo>
                  <a:lnTo>
                    <a:pt x="507" y="116"/>
                  </a:lnTo>
                  <a:lnTo>
                    <a:pt x="507" y="108"/>
                  </a:lnTo>
                  <a:lnTo>
                    <a:pt x="507" y="99"/>
                  </a:lnTo>
                  <a:lnTo>
                    <a:pt x="507" y="93"/>
                  </a:lnTo>
                  <a:lnTo>
                    <a:pt x="507" y="85"/>
                  </a:lnTo>
                  <a:lnTo>
                    <a:pt x="507" y="79"/>
                  </a:lnTo>
                  <a:lnTo>
                    <a:pt x="507" y="72"/>
                  </a:lnTo>
                  <a:lnTo>
                    <a:pt x="507" y="66"/>
                  </a:lnTo>
                  <a:lnTo>
                    <a:pt x="507" y="60"/>
                  </a:lnTo>
                  <a:lnTo>
                    <a:pt x="507" y="54"/>
                  </a:lnTo>
                  <a:lnTo>
                    <a:pt x="507" y="48"/>
                  </a:lnTo>
                  <a:lnTo>
                    <a:pt x="507" y="44"/>
                  </a:lnTo>
                  <a:lnTo>
                    <a:pt x="507" y="39"/>
                  </a:lnTo>
                  <a:lnTo>
                    <a:pt x="507" y="35"/>
                  </a:lnTo>
                  <a:lnTo>
                    <a:pt x="507" y="31"/>
                  </a:lnTo>
                  <a:lnTo>
                    <a:pt x="507" y="29"/>
                  </a:lnTo>
                  <a:lnTo>
                    <a:pt x="507" y="27"/>
                  </a:lnTo>
                  <a:lnTo>
                    <a:pt x="507" y="25"/>
                  </a:lnTo>
                  <a:lnTo>
                    <a:pt x="476" y="21"/>
                  </a:lnTo>
                  <a:lnTo>
                    <a:pt x="47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Freeform 29"/>
            <p:cNvSpPr>
              <a:spLocks/>
            </p:cNvSpPr>
            <p:nvPr/>
          </p:nvSpPr>
          <p:spPr bwMode="auto">
            <a:xfrm>
              <a:off x="5745" y="2599"/>
              <a:ext cx="1406" cy="508"/>
            </a:xfrm>
            <a:custGeom>
              <a:avLst/>
              <a:gdLst>
                <a:gd name="T0" fmla="*/ 1382 w 1406"/>
                <a:gd name="T1" fmla="*/ 54 h 508"/>
                <a:gd name="T2" fmla="*/ 1380 w 1406"/>
                <a:gd name="T3" fmla="*/ 97 h 508"/>
                <a:gd name="T4" fmla="*/ 1378 w 1406"/>
                <a:gd name="T5" fmla="*/ 147 h 508"/>
                <a:gd name="T6" fmla="*/ 1373 w 1406"/>
                <a:gd name="T7" fmla="*/ 196 h 508"/>
                <a:gd name="T8" fmla="*/ 1371 w 1406"/>
                <a:gd name="T9" fmla="*/ 239 h 508"/>
                <a:gd name="T10" fmla="*/ 1365 w 1406"/>
                <a:gd name="T11" fmla="*/ 293 h 508"/>
                <a:gd name="T12" fmla="*/ 1357 w 1406"/>
                <a:gd name="T13" fmla="*/ 343 h 508"/>
                <a:gd name="T14" fmla="*/ 1347 w 1406"/>
                <a:gd name="T15" fmla="*/ 396 h 508"/>
                <a:gd name="T16" fmla="*/ 1338 w 1406"/>
                <a:gd name="T17" fmla="*/ 440 h 508"/>
                <a:gd name="T18" fmla="*/ 1287 w 1406"/>
                <a:gd name="T19" fmla="*/ 440 h 508"/>
                <a:gd name="T20" fmla="*/ 1194 w 1406"/>
                <a:gd name="T21" fmla="*/ 446 h 508"/>
                <a:gd name="T22" fmla="*/ 1079 w 1406"/>
                <a:gd name="T23" fmla="*/ 452 h 508"/>
                <a:gd name="T24" fmla="*/ 959 w 1406"/>
                <a:gd name="T25" fmla="*/ 460 h 508"/>
                <a:gd name="T26" fmla="*/ 858 w 1406"/>
                <a:gd name="T27" fmla="*/ 464 h 508"/>
                <a:gd name="T28" fmla="*/ 796 w 1406"/>
                <a:gd name="T29" fmla="*/ 471 h 508"/>
                <a:gd name="T30" fmla="*/ 736 w 1406"/>
                <a:gd name="T31" fmla="*/ 473 h 508"/>
                <a:gd name="T32" fmla="*/ 687 w 1406"/>
                <a:gd name="T33" fmla="*/ 473 h 508"/>
                <a:gd name="T34" fmla="*/ 633 w 1406"/>
                <a:gd name="T35" fmla="*/ 473 h 508"/>
                <a:gd name="T36" fmla="*/ 590 w 1406"/>
                <a:gd name="T37" fmla="*/ 475 h 508"/>
                <a:gd name="T38" fmla="*/ 536 w 1406"/>
                <a:gd name="T39" fmla="*/ 475 h 508"/>
                <a:gd name="T40" fmla="*/ 454 w 1406"/>
                <a:gd name="T41" fmla="*/ 475 h 508"/>
                <a:gd name="T42" fmla="*/ 357 w 1406"/>
                <a:gd name="T43" fmla="*/ 477 h 508"/>
                <a:gd name="T44" fmla="*/ 260 w 1406"/>
                <a:gd name="T45" fmla="*/ 477 h 508"/>
                <a:gd name="T46" fmla="*/ 186 w 1406"/>
                <a:gd name="T47" fmla="*/ 477 h 508"/>
                <a:gd name="T48" fmla="*/ 142 w 1406"/>
                <a:gd name="T49" fmla="*/ 477 h 508"/>
                <a:gd name="T50" fmla="*/ 89 w 1406"/>
                <a:gd name="T51" fmla="*/ 473 h 508"/>
                <a:gd name="T52" fmla="*/ 35 w 1406"/>
                <a:gd name="T53" fmla="*/ 469 h 508"/>
                <a:gd name="T54" fmla="*/ 6 w 1406"/>
                <a:gd name="T55" fmla="*/ 485 h 508"/>
                <a:gd name="T56" fmla="*/ 56 w 1406"/>
                <a:gd name="T57" fmla="*/ 495 h 508"/>
                <a:gd name="T58" fmla="*/ 97 w 1406"/>
                <a:gd name="T59" fmla="*/ 502 h 508"/>
                <a:gd name="T60" fmla="*/ 145 w 1406"/>
                <a:gd name="T61" fmla="*/ 506 h 508"/>
                <a:gd name="T62" fmla="*/ 200 w 1406"/>
                <a:gd name="T63" fmla="*/ 508 h 508"/>
                <a:gd name="T64" fmla="*/ 279 w 1406"/>
                <a:gd name="T65" fmla="*/ 506 h 508"/>
                <a:gd name="T66" fmla="*/ 378 w 1406"/>
                <a:gd name="T67" fmla="*/ 506 h 508"/>
                <a:gd name="T68" fmla="*/ 483 w 1406"/>
                <a:gd name="T69" fmla="*/ 506 h 508"/>
                <a:gd name="T70" fmla="*/ 584 w 1406"/>
                <a:gd name="T71" fmla="*/ 504 h 508"/>
                <a:gd name="T72" fmla="*/ 666 w 1406"/>
                <a:gd name="T73" fmla="*/ 502 h 508"/>
                <a:gd name="T74" fmla="*/ 718 w 1406"/>
                <a:gd name="T75" fmla="*/ 502 h 508"/>
                <a:gd name="T76" fmla="*/ 761 w 1406"/>
                <a:gd name="T77" fmla="*/ 500 h 508"/>
                <a:gd name="T78" fmla="*/ 815 w 1406"/>
                <a:gd name="T79" fmla="*/ 497 h 508"/>
                <a:gd name="T80" fmla="*/ 877 w 1406"/>
                <a:gd name="T81" fmla="*/ 493 h 508"/>
                <a:gd name="T82" fmla="*/ 936 w 1406"/>
                <a:gd name="T83" fmla="*/ 489 h 508"/>
                <a:gd name="T84" fmla="*/ 988 w 1406"/>
                <a:gd name="T85" fmla="*/ 485 h 508"/>
                <a:gd name="T86" fmla="*/ 1033 w 1406"/>
                <a:gd name="T87" fmla="*/ 485 h 508"/>
                <a:gd name="T88" fmla="*/ 1081 w 1406"/>
                <a:gd name="T89" fmla="*/ 483 h 508"/>
                <a:gd name="T90" fmla="*/ 1149 w 1406"/>
                <a:gd name="T91" fmla="*/ 481 h 508"/>
                <a:gd name="T92" fmla="*/ 1225 w 1406"/>
                <a:gd name="T93" fmla="*/ 475 h 508"/>
                <a:gd name="T94" fmla="*/ 1295 w 1406"/>
                <a:gd name="T95" fmla="*/ 469 h 508"/>
                <a:gd name="T96" fmla="*/ 1349 w 1406"/>
                <a:gd name="T97" fmla="*/ 460 h 508"/>
                <a:gd name="T98" fmla="*/ 1376 w 1406"/>
                <a:gd name="T99" fmla="*/ 431 h 508"/>
                <a:gd name="T100" fmla="*/ 1384 w 1406"/>
                <a:gd name="T101" fmla="*/ 392 h 508"/>
                <a:gd name="T102" fmla="*/ 1388 w 1406"/>
                <a:gd name="T103" fmla="*/ 341 h 508"/>
                <a:gd name="T104" fmla="*/ 1394 w 1406"/>
                <a:gd name="T105" fmla="*/ 285 h 508"/>
                <a:gd name="T106" fmla="*/ 1396 w 1406"/>
                <a:gd name="T107" fmla="*/ 231 h 508"/>
                <a:gd name="T108" fmla="*/ 1398 w 1406"/>
                <a:gd name="T109" fmla="*/ 188 h 508"/>
                <a:gd name="T110" fmla="*/ 1400 w 1406"/>
                <a:gd name="T111" fmla="*/ 126 h 508"/>
                <a:gd name="T112" fmla="*/ 1404 w 1406"/>
                <a:gd name="T113" fmla="*/ 58 h 508"/>
                <a:gd name="T114" fmla="*/ 1404 w 1406"/>
                <a:gd name="T115" fmla="*/ 8 h 50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06"/>
                <a:gd name="T175" fmla="*/ 0 h 508"/>
                <a:gd name="T176" fmla="*/ 1406 w 1406"/>
                <a:gd name="T177" fmla="*/ 508 h 50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06" h="508">
                  <a:moveTo>
                    <a:pt x="1384" y="19"/>
                  </a:moveTo>
                  <a:lnTo>
                    <a:pt x="1384" y="19"/>
                  </a:lnTo>
                  <a:lnTo>
                    <a:pt x="1384" y="21"/>
                  </a:lnTo>
                  <a:lnTo>
                    <a:pt x="1384" y="23"/>
                  </a:lnTo>
                  <a:lnTo>
                    <a:pt x="1384" y="27"/>
                  </a:lnTo>
                  <a:lnTo>
                    <a:pt x="1382" y="31"/>
                  </a:lnTo>
                  <a:lnTo>
                    <a:pt x="1382" y="37"/>
                  </a:lnTo>
                  <a:lnTo>
                    <a:pt x="1382" y="43"/>
                  </a:lnTo>
                  <a:lnTo>
                    <a:pt x="1382" y="50"/>
                  </a:lnTo>
                  <a:lnTo>
                    <a:pt x="1382" y="54"/>
                  </a:lnTo>
                  <a:lnTo>
                    <a:pt x="1382" y="58"/>
                  </a:lnTo>
                  <a:lnTo>
                    <a:pt x="1382" y="62"/>
                  </a:lnTo>
                  <a:lnTo>
                    <a:pt x="1382" y="66"/>
                  </a:lnTo>
                  <a:lnTo>
                    <a:pt x="1380" y="70"/>
                  </a:lnTo>
                  <a:lnTo>
                    <a:pt x="1380" y="74"/>
                  </a:lnTo>
                  <a:lnTo>
                    <a:pt x="1380" y="78"/>
                  </a:lnTo>
                  <a:lnTo>
                    <a:pt x="1380" y="83"/>
                  </a:lnTo>
                  <a:lnTo>
                    <a:pt x="1380" y="87"/>
                  </a:lnTo>
                  <a:lnTo>
                    <a:pt x="1380" y="93"/>
                  </a:lnTo>
                  <a:lnTo>
                    <a:pt x="1380" y="97"/>
                  </a:lnTo>
                  <a:lnTo>
                    <a:pt x="1380" y="103"/>
                  </a:lnTo>
                  <a:lnTo>
                    <a:pt x="1380" y="107"/>
                  </a:lnTo>
                  <a:lnTo>
                    <a:pt x="1380" y="111"/>
                  </a:lnTo>
                  <a:lnTo>
                    <a:pt x="1380" y="118"/>
                  </a:lnTo>
                  <a:lnTo>
                    <a:pt x="1380" y="122"/>
                  </a:lnTo>
                  <a:lnTo>
                    <a:pt x="1378" y="126"/>
                  </a:lnTo>
                  <a:lnTo>
                    <a:pt x="1378" y="132"/>
                  </a:lnTo>
                  <a:lnTo>
                    <a:pt x="1378" y="136"/>
                  </a:lnTo>
                  <a:lnTo>
                    <a:pt x="1378" y="142"/>
                  </a:lnTo>
                  <a:lnTo>
                    <a:pt x="1378" y="147"/>
                  </a:lnTo>
                  <a:lnTo>
                    <a:pt x="1376" y="153"/>
                  </a:lnTo>
                  <a:lnTo>
                    <a:pt x="1376" y="157"/>
                  </a:lnTo>
                  <a:lnTo>
                    <a:pt x="1376" y="163"/>
                  </a:lnTo>
                  <a:lnTo>
                    <a:pt x="1376" y="167"/>
                  </a:lnTo>
                  <a:lnTo>
                    <a:pt x="1376" y="173"/>
                  </a:lnTo>
                  <a:lnTo>
                    <a:pt x="1376" y="178"/>
                  </a:lnTo>
                  <a:lnTo>
                    <a:pt x="1376" y="184"/>
                  </a:lnTo>
                  <a:lnTo>
                    <a:pt x="1373" y="188"/>
                  </a:lnTo>
                  <a:lnTo>
                    <a:pt x="1373" y="192"/>
                  </a:lnTo>
                  <a:lnTo>
                    <a:pt x="1373" y="196"/>
                  </a:lnTo>
                  <a:lnTo>
                    <a:pt x="1373" y="202"/>
                  </a:lnTo>
                  <a:lnTo>
                    <a:pt x="1373" y="206"/>
                  </a:lnTo>
                  <a:lnTo>
                    <a:pt x="1373" y="211"/>
                  </a:lnTo>
                  <a:lnTo>
                    <a:pt x="1373" y="215"/>
                  </a:lnTo>
                  <a:lnTo>
                    <a:pt x="1373" y="219"/>
                  </a:lnTo>
                  <a:lnTo>
                    <a:pt x="1371" y="221"/>
                  </a:lnTo>
                  <a:lnTo>
                    <a:pt x="1371" y="225"/>
                  </a:lnTo>
                  <a:lnTo>
                    <a:pt x="1371" y="229"/>
                  </a:lnTo>
                  <a:lnTo>
                    <a:pt x="1371" y="233"/>
                  </a:lnTo>
                  <a:lnTo>
                    <a:pt x="1371" y="239"/>
                  </a:lnTo>
                  <a:lnTo>
                    <a:pt x="1371" y="246"/>
                  </a:lnTo>
                  <a:lnTo>
                    <a:pt x="1371" y="252"/>
                  </a:lnTo>
                  <a:lnTo>
                    <a:pt x="1371" y="256"/>
                  </a:lnTo>
                  <a:lnTo>
                    <a:pt x="1369" y="260"/>
                  </a:lnTo>
                  <a:lnTo>
                    <a:pt x="1369" y="264"/>
                  </a:lnTo>
                  <a:lnTo>
                    <a:pt x="1367" y="268"/>
                  </a:lnTo>
                  <a:lnTo>
                    <a:pt x="1367" y="275"/>
                  </a:lnTo>
                  <a:lnTo>
                    <a:pt x="1367" y="281"/>
                  </a:lnTo>
                  <a:lnTo>
                    <a:pt x="1367" y="285"/>
                  </a:lnTo>
                  <a:lnTo>
                    <a:pt x="1365" y="293"/>
                  </a:lnTo>
                  <a:lnTo>
                    <a:pt x="1365" y="299"/>
                  </a:lnTo>
                  <a:lnTo>
                    <a:pt x="1363" y="308"/>
                  </a:lnTo>
                  <a:lnTo>
                    <a:pt x="1361" y="314"/>
                  </a:lnTo>
                  <a:lnTo>
                    <a:pt x="1361" y="318"/>
                  </a:lnTo>
                  <a:lnTo>
                    <a:pt x="1361" y="322"/>
                  </a:lnTo>
                  <a:lnTo>
                    <a:pt x="1359" y="326"/>
                  </a:lnTo>
                  <a:lnTo>
                    <a:pt x="1359" y="330"/>
                  </a:lnTo>
                  <a:lnTo>
                    <a:pt x="1357" y="334"/>
                  </a:lnTo>
                  <a:lnTo>
                    <a:pt x="1357" y="339"/>
                  </a:lnTo>
                  <a:lnTo>
                    <a:pt x="1357" y="343"/>
                  </a:lnTo>
                  <a:lnTo>
                    <a:pt x="1357" y="347"/>
                  </a:lnTo>
                  <a:lnTo>
                    <a:pt x="1355" y="349"/>
                  </a:lnTo>
                  <a:lnTo>
                    <a:pt x="1355" y="353"/>
                  </a:lnTo>
                  <a:lnTo>
                    <a:pt x="1355" y="357"/>
                  </a:lnTo>
                  <a:lnTo>
                    <a:pt x="1355" y="361"/>
                  </a:lnTo>
                  <a:lnTo>
                    <a:pt x="1353" y="367"/>
                  </a:lnTo>
                  <a:lnTo>
                    <a:pt x="1351" y="376"/>
                  </a:lnTo>
                  <a:lnTo>
                    <a:pt x="1349" y="382"/>
                  </a:lnTo>
                  <a:lnTo>
                    <a:pt x="1349" y="390"/>
                  </a:lnTo>
                  <a:lnTo>
                    <a:pt x="1347" y="396"/>
                  </a:lnTo>
                  <a:lnTo>
                    <a:pt x="1347" y="403"/>
                  </a:lnTo>
                  <a:lnTo>
                    <a:pt x="1345" y="409"/>
                  </a:lnTo>
                  <a:lnTo>
                    <a:pt x="1345" y="415"/>
                  </a:lnTo>
                  <a:lnTo>
                    <a:pt x="1343" y="419"/>
                  </a:lnTo>
                  <a:lnTo>
                    <a:pt x="1343" y="425"/>
                  </a:lnTo>
                  <a:lnTo>
                    <a:pt x="1340" y="427"/>
                  </a:lnTo>
                  <a:lnTo>
                    <a:pt x="1340" y="431"/>
                  </a:lnTo>
                  <a:lnTo>
                    <a:pt x="1340" y="438"/>
                  </a:lnTo>
                  <a:lnTo>
                    <a:pt x="1340" y="440"/>
                  </a:lnTo>
                  <a:lnTo>
                    <a:pt x="1338" y="440"/>
                  </a:lnTo>
                  <a:lnTo>
                    <a:pt x="1334" y="440"/>
                  </a:lnTo>
                  <a:lnTo>
                    <a:pt x="1330" y="440"/>
                  </a:lnTo>
                  <a:lnTo>
                    <a:pt x="1328" y="440"/>
                  </a:lnTo>
                  <a:lnTo>
                    <a:pt x="1324" y="440"/>
                  </a:lnTo>
                  <a:lnTo>
                    <a:pt x="1320" y="440"/>
                  </a:lnTo>
                  <a:lnTo>
                    <a:pt x="1314" y="440"/>
                  </a:lnTo>
                  <a:lnTo>
                    <a:pt x="1307" y="440"/>
                  </a:lnTo>
                  <a:lnTo>
                    <a:pt x="1301" y="440"/>
                  </a:lnTo>
                  <a:lnTo>
                    <a:pt x="1295" y="440"/>
                  </a:lnTo>
                  <a:lnTo>
                    <a:pt x="1287" y="440"/>
                  </a:lnTo>
                  <a:lnTo>
                    <a:pt x="1281" y="442"/>
                  </a:lnTo>
                  <a:lnTo>
                    <a:pt x="1272" y="442"/>
                  </a:lnTo>
                  <a:lnTo>
                    <a:pt x="1264" y="442"/>
                  </a:lnTo>
                  <a:lnTo>
                    <a:pt x="1254" y="442"/>
                  </a:lnTo>
                  <a:lnTo>
                    <a:pt x="1246" y="444"/>
                  </a:lnTo>
                  <a:lnTo>
                    <a:pt x="1235" y="444"/>
                  </a:lnTo>
                  <a:lnTo>
                    <a:pt x="1225" y="444"/>
                  </a:lnTo>
                  <a:lnTo>
                    <a:pt x="1215" y="444"/>
                  </a:lnTo>
                  <a:lnTo>
                    <a:pt x="1204" y="446"/>
                  </a:lnTo>
                  <a:lnTo>
                    <a:pt x="1194" y="446"/>
                  </a:lnTo>
                  <a:lnTo>
                    <a:pt x="1184" y="446"/>
                  </a:lnTo>
                  <a:lnTo>
                    <a:pt x="1171" y="446"/>
                  </a:lnTo>
                  <a:lnTo>
                    <a:pt x="1159" y="448"/>
                  </a:lnTo>
                  <a:lnTo>
                    <a:pt x="1149" y="448"/>
                  </a:lnTo>
                  <a:lnTo>
                    <a:pt x="1136" y="450"/>
                  </a:lnTo>
                  <a:lnTo>
                    <a:pt x="1126" y="450"/>
                  </a:lnTo>
                  <a:lnTo>
                    <a:pt x="1114" y="450"/>
                  </a:lnTo>
                  <a:lnTo>
                    <a:pt x="1101" y="452"/>
                  </a:lnTo>
                  <a:lnTo>
                    <a:pt x="1091" y="452"/>
                  </a:lnTo>
                  <a:lnTo>
                    <a:pt x="1079" y="452"/>
                  </a:lnTo>
                  <a:lnTo>
                    <a:pt x="1066" y="454"/>
                  </a:lnTo>
                  <a:lnTo>
                    <a:pt x="1054" y="454"/>
                  </a:lnTo>
                  <a:lnTo>
                    <a:pt x="1041" y="454"/>
                  </a:lnTo>
                  <a:lnTo>
                    <a:pt x="1029" y="454"/>
                  </a:lnTo>
                  <a:lnTo>
                    <a:pt x="1017" y="456"/>
                  </a:lnTo>
                  <a:lnTo>
                    <a:pt x="1004" y="456"/>
                  </a:lnTo>
                  <a:lnTo>
                    <a:pt x="994" y="458"/>
                  </a:lnTo>
                  <a:lnTo>
                    <a:pt x="982" y="458"/>
                  </a:lnTo>
                  <a:lnTo>
                    <a:pt x="969" y="458"/>
                  </a:lnTo>
                  <a:lnTo>
                    <a:pt x="959" y="460"/>
                  </a:lnTo>
                  <a:lnTo>
                    <a:pt x="947" y="460"/>
                  </a:lnTo>
                  <a:lnTo>
                    <a:pt x="936" y="460"/>
                  </a:lnTo>
                  <a:lnTo>
                    <a:pt x="926" y="460"/>
                  </a:lnTo>
                  <a:lnTo>
                    <a:pt x="916" y="462"/>
                  </a:lnTo>
                  <a:lnTo>
                    <a:pt x="905" y="462"/>
                  </a:lnTo>
                  <a:lnTo>
                    <a:pt x="895" y="462"/>
                  </a:lnTo>
                  <a:lnTo>
                    <a:pt x="885" y="464"/>
                  </a:lnTo>
                  <a:lnTo>
                    <a:pt x="874" y="464"/>
                  </a:lnTo>
                  <a:lnTo>
                    <a:pt x="866" y="464"/>
                  </a:lnTo>
                  <a:lnTo>
                    <a:pt x="858" y="464"/>
                  </a:lnTo>
                  <a:lnTo>
                    <a:pt x="850" y="467"/>
                  </a:lnTo>
                  <a:lnTo>
                    <a:pt x="841" y="467"/>
                  </a:lnTo>
                  <a:lnTo>
                    <a:pt x="835" y="469"/>
                  </a:lnTo>
                  <a:lnTo>
                    <a:pt x="827" y="469"/>
                  </a:lnTo>
                  <a:lnTo>
                    <a:pt x="821" y="469"/>
                  </a:lnTo>
                  <a:lnTo>
                    <a:pt x="815" y="469"/>
                  </a:lnTo>
                  <a:lnTo>
                    <a:pt x="811" y="469"/>
                  </a:lnTo>
                  <a:lnTo>
                    <a:pt x="804" y="469"/>
                  </a:lnTo>
                  <a:lnTo>
                    <a:pt x="800" y="469"/>
                  </a:lnTo>
                  <a:lnTo>
                    <a:pt x="796" y="471"/>
                  </a:lnTo>
                  <a:lnTo>
                    <a:pt x="794" y="471"/>
                  </a:lnTo>
                  <a:lnTo>
                    <a:pt x="788" y="471"/>
                  </a:lnTo>
                  <a:lnTo>
                    <a:pt x="782" y="471"/>
                  </a:lnTo>
                  <a:lnTo>
                    <a:pt x="773" y="471"/>
                  </a:lnTo>
                  <a:lnTo>
                    <a:pt x="767" y="471"/>
                  </a:lnTo>
                  <a:lnTo>
                    <a:pt x="761" y="471"/>
                  </a:lnTo>
                  <a:lnTo>
                    <a:pt x="753" y="473"/>
                  </a:lnTo>
                  <a:lnTo>
                    <a:pt x="747" y="473"/>
                  </a:lnTo>
                  <a:lnTo>
                    <a:pt x="740" y="473"/>
                  </a:lnTo>
                  <a:lnTo>
                    <a:pt x="736" y="473"/>
                  </a:lnTo>
                  <a:lnTo>
                    <a:pt x="732" y="473"/>
                  </a:lnTo>
                  <a:lnTo>
                    <a:pt x="728" y="473"/>
                  </a:lnTo>
                  <a:lnTo>
                    <a:pt x="724" y="473"/>
                  </a:lnTo>
                  <a:lnTo>
                    <a:pt x="718" y="473"/>
                  </a:lnTo>
                  <a:lnTo>
                    <a:pt x="709" y="473"/>
                  </a:lnTo>
                  <a:lnTo>
                    <a:pt x="705" y="473"/>
                  </a:lnTo>
                  <a:lnTo>
                    <a:pt x="701" y="473"/>
                  </a:lnTo>
                  <a:lnTo>
                    <a:pt x="699" y="473"/>
                  </a:lnTo>
                  <a:lnTo>
                    <a:pt x="695" y="473"/>
                  </a:lnTo>
                  <a:lnTo>
                    <a:pt x="687" y="473"/>
                  </a:lnTo>
                  <a:lnTo>
                    <a:pt x="681" y="473"/>
                  </a:lnTo>
                  <a:lnTo>
                    <a:pt x="677" y="473"/>
                  </a:lnTo>
                  <a:lnTo>
                    <a:pt x="672" y="473"/>
                  </a:lnTo>
                  <a:lnTo>
                    <a:pt x="670" y="473"/>
                  </a:lnTo>
                  <a:lnTo>
                    <a:pt x="666" y="473"/>
                  </a:lnTo>
                  <a:lnTo>
                    <a:pt x="658" y="473"/>
                  </a:lnTo>
                  <a:lnTo>
                    <a:pt x="652" y="473"/>
                  </a:lnTo>
                  <a:lnTo>
                    <a:pt x="646" y="473"/>
                  </a:lnTo>
                  <a:lnTo>
                    <a:pt x="639" y="473"/>
                  </a:lnTo>
                  <a:lnTo>
                    <a:pt x="633" y="473"/>
                  </a:lnTo>
                  <a:lnTo>
                    <a:pt x="627" y="473"/>
                  </a:lnTo>
                  <a:lnTo>
                    <a:pt x="621" y="473"/>
                  </a:lnTo>
                  <a:lnTo>
                    <a:pt x="617" y="473"/>
                  </a:lnTo>
                  <a:lnTo>
                    <a:pt x="611" y="473"/>
                  </a:lnTo>
                  <a:lnTo>
                    <a:pt x="606" y="473"/>
                  </a:lnTo>
                  <a:lnTo>
                    <a:pt x="602" y="473"/>
                  </a:lnTo>
                  <a:lnTo>
                    <a:pt x="598" y="475"/>
                  </a:lnTo>
                  <a:lnTo>
                    <a:pt x="596" y="475"/>
                  </a:lnTo>
                  <a:lnTo>
                    <a:pt x="594" y="475"/>
                  </a:lnTo>
                  <a:lnTo>
                    <a:pt x="590" y="475"/>
                  </a:lnTo>
                  <a:lnTo>
                    <a:pt x="584" y="475"/>
                  </a:lnTo>
                  <a:lnTo>
                    <a:pt x="580" y="475"/>
                  </a:lnTo>
                  <a:lnTo>
                    <a:pt x="575" y="475"/>
                  </a:lnTo>
                  <a:lnTo>
                    <a:pt x="571" y="475"/>
                  </a:lnTo>
                  <a:lnTo>
                    <a:pt x="567" y="475"/>
                  </a:lnTo>
                  <a:lnTo>
                    <a:pt x="561" y="475"/>
                  </a:lnTo>
                  <a:lnTo>
                    <a:pt x="555" y="475"/>
                  </a:lnTo>
                  <a:lnTo>
                    <a:pt x="549" y="475"/>
                  </a:lnTo>
                  <a:lnTo>
                    <a:pt x="542" y="475"/>
                  </a:lnTo>
                  <a:lnTo>
                    <a:pt x="536" y="475"/>
                  </a:lnTo>
                  <a:lnTo>
                    <a:pt x="528" y="475"/>
                  </a:lnTo>
                  <a:lnTo>
                    <a:pt x="522" y="475"/>
                  </a:lnTo>
                  <a:lnTo>
                    <a:pt x="514" y="475"/>
                  </a:lnTo>
                  <a:lnTo>
                    <a:pt x="505" y="475"/>
                  </a:lnTo>
                  <a:lnTo>
                    <a:pt x="497" y="475"/>
                  </a:lnTo>
                  <a:lnTo>
                    <a:pt x="489" y="475"/>
                  </a:lnTo>
                  <a:lnTo>
                    <a:pt x="481" y="475"/>
                  </a:lnTo>
                  <a:lnTo>
                    <a:pt x="470" y="475"/>
                  </a:lnTo>
                  <a:lnTo>
                    <a:pt x="462" y="475"/>
                  </a:lnTo>
                  <a:lnTo>
                    <a:pt x="454" y="475"/>
                  </a:lnTo>
                  <a:lnTo>
                    <a:pt x="444" y="475"/>
                  </a:lnTo>
                  <a:lnTo>
                    <a:pt x="435" y="475"/>
                  </a:lnTo>
                  <a:lnTo>
                    <a:pt x="425" y="475"/>
                  </a:lnTo>
                  <a:lnTo>
                    <a:pt x="415" y="475"/>
                  </a:lnTo>
                  <a:lnTo>
                    <a:pt x="406" y="475"/>
                  </a:lnTo>
                  <a:lnTo>
                    <a:pt x="396" y="475"/>
                  </a:lnTo>
                  <a:lnTo>
                    <a:pt x="386" y="475"/>
                  </a:lnTo>
                  <a:lnTo>
                    <a:pt x="375" y="475"/>
                  </a:lnTo>
                  <a:lnTo>
                    <a:pt x="367" y="477"/>
                  </a:lnTo>
                  <a:lnTo>
                    <a:pt x="357" y="477"/>
                  </a:lnTo>
                  <a:lnTo>
                    <a:pt x="347" y="477"/>
                  </a:lnTo>
                  <a:lnTo>
                    <a:pt x="336" y="477"/>
                  </a:lnTo>
                  <a:lnTo>
                    <a:pt x="326" y="477"/>
                  </a:lnTo>
                  <a:lnTo>
                    <a:pt x="316" y="477"/>
                  </a:lnTo>
                  <a:lnTo>
                    <a:pt x="305" y="477"/>
                  </a:lnTo>
                  <a:lnTo>
                    <a:pt x="297" y="477"/>
                  </a:lnTo>
                  <a:lnTo>
                    <a:pt x="289" y="477"/>
                  </a:lnTo>
                  <a:lnTo>
                    <a:pt x="279" y="477"/>
                  </a:lnTo>
                  <a:lnTo>
                    <a:pt x="270" y="477"/>
                  </a:lnTo>
                  <a:lnTo>
                    <a:pt x="260" y="477"/>
                  </a:lnTo>
                  <a:lnTo>
                    <a:pt x="252" y="477"/>
                  </a:lnTo>
                  <a:lnTo>
                    <a:pt x="244" y="477"/>
                  </a:lnTo>
                  <a:lnTo>
                    <a:pt x="235" y="477"/>
                  </a:lnTo>
                  <a:lnTo>
                    <a:pt x="227" y="477"/>
                  </a:lnTo>
                  <a:lnTo>
                    <a:pt x="221" y="477"/>
                  </a:lnTo>
                  <a:lnTo>
                    <a:pt x="213" y="477"/>
                  </a:lnTo>
                  <a:lnTo>
                    <a:pt x="204" y="477"/>
                  </a:lnTo>
                  <a:lnTo>
                    <a:pt x="198" y="477"/>
                  </a:lnTo>
                  <a:lnTo>
                    <a:pt x="192" y="477"/>
                  </a:lnTo>
                  <a:lnTo>
                    <a:pt x="186" y="477"/>
                  </a:lnTo>
                  <a:lnTo>
                    <a:pt x="180" y="477"/>
                  </a:lnTo>
                  <a:lnTo>
                    <a:pt x="173" y="477"/>
                  </a:lnTo>
                  <a:lnTo>
                    <a:pt x="169" y="477"/>
                  </a:lnTo>
                  <a:lnTo>
                    <a:pt x="165" y="477"/>
                  </a:lnTo>
                  <a:lnTo>
                    <a:pt x="161" y="477"/>
                  </a:lnTo>
                  <a:lnTo>
                    <a:pt x="157" y="477"/>
                  </a:lnTo>
                  <a:lnTo>
                    <a:pt x="153" y="477"/>
                  </a:lnTo>
                  <a:lnTo>
                    <a:pt x="149" y="477"/>
                  </a:lnTo>
                  <a:lnTo>
                    <a:pt x="147" y="477"/>
                  </a:lnTo>
                  <a:lnTo>
                    <a:pt x="142" y="477"/>
                  </a:lnTo>
                  <a:lnTo>
                    <a:pt x="136" y="477"/>
                  </a:lnTo>
                  <a:lnTo>
                    <a:pt x="132" y="475"/>
                  </a:lnTo>
                  <a:lnTo>
                    <a:pt x="128" y="475"/>
                  </a:lnTo>
                  <a:lnTo>
                    <a:pt x="122" y="475"/>
                  </a:lnTo>
                  <a:lnTo>
                    <a:pt x="118" y="475"/>
                  </a:lnTo>
                  <a:lnTo>
                    <a:pt x="112" y="475"/>
                  </a:lnTo>
                  <a:lnTo>
                    <a:pt x="107" y="473"/>
                  </a:lnTo>
                  <a:lnTo>
                    <a:pt x="101" y="473"/>
                  </a:lnTo>
                  <a:lnTo>
                    <a:pt x="95" y="473"/>
                  </a:lnTo>
                  <a:lnTo>
                    <a:pt x="89" y="473"/>
                  </a:lnTo>
                  <a:lnTo>
                    <a:pt x="85" y="473"/>
                  </a:lnTo>
                  <a:lnTo>
                    <a:pt x="79" y="473"/>
                  </a:lnTo>
                  <a:lnTo>
                    <a:pt x="72" y="473"/>
                  </a:lnTo>
                  <a:lnTo>
                    <a:pt x="66" y="471"/>
                  </a:lnTo>
                  <a:lnTo>
                    <a:pt x="60" y="471"/>
                  </a:lnTo>
                  <a:lnTo>
                    <a:pt x="56" y="471"/>
                  </a:lnTo>
                  <a:lnTo>
                    <a:pt x="50" y="471"/>
                  </a:lnTo>
                  <a:lnTo>
                    <a:pt x="43" y="469"/>
                  </a:lnTo>
                  <a:lnTo>
                    <a:pt x="39" y="469"/>
                  </a:lnTo>
                  <a:lnTo>
                    <a:pt x="35" y="469"/>
                  </a:lnTo>
                  <a:lnTo>
                    <a:pt x="31" y="469"/>
                  </a:lnTo>
                  <a:lnTo>
                    <a:pt x="27" y="469"/>
                  </a:lnTo>
                  <a:lnTo>
                    <a:pt x="23" y="469"/>
                  </a:lnTo>
                  <a:lnTo>
                    <a:pt x="19" y="469"/>
                  </a:lnTo>
                  <a:lnTo>
                    <a:pt x="17" y="469"/>
                  </a:lnTo>
                  <a:lnTo>
                    <a:pt x="13" y="469"/>
                  </a:lnTo>
                  <a:lnTo>
                    <a:pt x="0" y="483"/>
                  </a:lnTo>
                  <a:lnTo>
                    <a:pt x="2" y="485"/>
                  </a:lnTo>
                  <a:lnTo>
                    <a:pt x="6" y="485"/>
                  </a:lnTo>
                  <a:lnTo>
                    <a:pt x="13" y="487"/>
                  </a:lnTo>
                  <a:lnTo>
                    <a:pt x="15" y="487"/>
                  </a:lnTo>
                  <a:lnTo>
                    <a:pt x="19" y="489"/>
                  </a:lnTo>
                  <a:lnTo>
                    <a:pt x="23" y="489"/>
                  </a:lnTo>
                  <a:lnTo>
                    <a:pt x="27" y="491"/>
                  </a:lnTo>
                  <a:lnTo>
                    <a:pt x="31" y="491"/>
                  </a:lnTo>
                  <a:lnTo>
                    <a:pt x="37" y="493"/>
                  </a:lnTo>
                  <a:lnTo>
                    <a:pt x="43" y="493"/>
                  </a:lnTo>
                  <a:lnTo>
                    <a:pt x="50" y="495"/>
                  </a:lnTo>
                  <a:lnTo>
                    <a:pt x="56" y="495"/>
                  </a:lnTo>
                  <a:lnTo>
                    <a:pt x="62" y="497"/>
                  </a:lnTo>
                  <a:lnTo>
                    <a:pt x="66" y="497"/>
                  </a:lnTo>
                  <a:lnTo>
                    <a:pt x="68" y="497"/>
                  </a:lnTo>
                  <a:lnTo>
                    <a:pt x="72" y="500"/>
                  </a:lnTo>
                  <a:lnTo>
                    <a:pt x="76" y="500"/>
                  </a:lnTo>
                  <a:lnTo>
                    <a:pt x="81" y="500"/>
                  </a:lnTo>
                  <a:lnTo>
                    <a:pt x="85" y="500"/>
                  </a:lnTo>
                  <a:lnTo>
                    <a:pt x="89" y="502"/>
                  </a:lnTo>
                  <a:lnTo>
                    <a:pt x="93" y="502"/>
                  </a:lnTo>
                  <a:lnTo>
                    <a:pt x="97" y="502"/>
                  </a:lnTo>
                  <a:lnTo>
                    <a:pt x="101" y="502"/>
                  </a:lnTo>
                  <a:lnTo>
                    <a:pt x="105" y="504"/>
                  </a:lnTo>
                  <a:lnTo>
                    <a:pt x="109" y="504"/>
                  </a:lnTo>
                  <a:lnTo>
                    <a:pt x="114" y="504"/>
                  </a:lnTo>
                  <a:lnTo>
                    <a:pt x="120" y="504"/>
                  </a:lnTo>
                  <a:lnTo>
                    <a:pt x="124" y="504"/>
                  </a:lnTo>
                  <a:lnTo>
                    <a:pt x="128" y="506"/>
                  </a:lnTo>
                  <a:lnTo>
                    <a:pt x="134" y="506"/>
                  </a:lnTo>
                  <a:lnTo>
                    <a:pt x="138" y="506"/>
                  </a:lnTo>
                  <a:lnTo>
                    <a:pt x="145" y="506"/>
                  </a:lnTo>
                  <a:lnTo>
                    <a:pt x="151" y="506"/>
                  </a:lnTo>
                  <a:lnTo>
                    <a:pt x="155" y="506"/>
                  </a:lnTo>
                  <a:lnTo>
                    <a:pt x="161" y="506"/>
                  </a:lnTo>
                  <a:lnTo>
                    <a:pt x="165" y="506"/>
                  </a:lnTo>
                  <a:lnTo>
                    <a:pt x="171" y="508"/>
                  </a:lnTo>
                  <a:lnTo>
                    <a:pt x="178" y="508"/>
                  </a:lnTo>
                  <a:lnTo>
                    <a:pt x="184" y="508"/>
                  </a:lnTo>
                  <a:lnTo>
                    <a:pt x="190" y="508"/>
                  </a:lnTo>
                  <a:lnTo>
                    <a:pt x="196" y="508"/>
                  </a:lnTo>
                  <a:lnTo>
                    <a:pt x="200" y="508"/>
                  </a:lnTo>
                  <a:lnTo>
                    <a:pt x="206" y="508"/>
                  </a:lnTo>
                  <a:lnTo>
                    <a:pt x="215" y="508"/>
                  </a:lnTo>
                  <a:lnTo>
                    <a:pt x="221" y="508"/>
                  </a:lnTo>
                  <a:lnTo>
                    <a:pt x="227" y="508"/>
                  </a:lnTo>
                  <a:lnTo>
                    <a:pt x="235" y="508"/>
                  </a:lnTo>
                  <a:lnTo>
                    <a:pt x="244" y="508"/>
                  </a:lnTo>
                  <a:lnTo>
                    <a:pt x="252" y="508"/>
                  </a:lnTo>
                  <a:lnTo>
                    <a:pt x="260" y="506"/>
                  </a:lnTo>
                  <a:lnTo>
                    <a:pt x="268" y="506"/>
                  </a:lnTo>
                  <a:lnTo>
                    <a:pt x="279" y="506"/>
                  </a:lnTo>
                  <a:lnTo>
                    <a:pt x="287" y="506"/>
                  </a:lnTo>
                  <a:lnTo>
                    <a:pt x="297" y="506"/>
                  </a:lnTo>
                  <a:lnTo>
                    <a:pt x="305" y="506"/>
                  </a:lnTo>
                  <a:lnTo>
                    <a:pt x="316" y="506"/>
                  </a:lnTo>
                  <a:lnTo>
                    <a:pt x="326" y="506"/>
                  </a:lnTo>
                  <a:lnTo>
                    <a:pt x="336" y="506"/>
                  </a:lnTo>
                  <a:lnTo>
                    <a:pt x="345" y="506"/>
                  </a:lnTo>
                  <a:lnTo>
                    <a:pt x="355" y="506"/>
                  </a:lnTo>
                  <a:lnTo>
                    <a:pt x="367" y="506"/>
                  </a:lnTo>
                  <a:lnTo>
                    <a:pt x="378" y="506"/>
                  </a:lnTo>
                  <a:lnTo>
                    <a:pt x="386" y="506"/>
                  </a:lnTo>
                  <a:lnTo>
                    <a:pt x="398" y="506"/>
                  </a:lnTo>
                  <a:lnTo>
                    <a:pt x="408" y="506"/>
                  </a:lnTo>
                  <a:lnTo>
                    <a:pt x="419" y="506"/>
                  </a:lnTo>
                  <a:lnTo>
                    <a:pt x="429" y="506"/>
                  </a:lnTo>
                  <a:lnTo>
                    <a:pt x="441" y="506"/>
                  </a:lnTo>
                  <a:lnTo>
                    <a:pt x="452" y="506"/>
                  </a:lnTo>
                  <a:lnTo>
                    <a:pt x="462" y="506"/>
                  </a:lnTo>
                  <a:lnTo>
                    <a:pt x="472" y="506"/>
                  </a:lnTo>
                  <a:lnTo>
                    <a:pt x="483" y="506"/>
                  </a:lnTo>
                  <a:lnTo>
                    <a:pt x="495" y="506"/>
                  </a:lnTo>
                  <a:lnTo>
                    <a:pt x="505" y="504"/>
                  </a:lnTo>
                  <a:lnTo>
                    <a:pt x="516" y="504"/>
                  </a:lnTo>
                  <a:lnTo>
                    <a:pt x="526" y="504"/>
                  </a:lnTo>
                  <a:lnTo>
                    <a:pt x="536" y="504"/>
                  </a:lnTo>
                  <a:lnTo>
                    <a:pt x="545" y="504"/>
                  </a:lnTo>
                  <a:lnTo>
                    <a:pt x="555" y="504"/>
                  </a:lnTo>
                  <a:lnTo>
                    <a:pt x="565" y="504"/>
                  </a:lnTo>
                  <a:lnTo>
                    <a:pt x="575" y="504"/>
                  </a:lnTo>
                  <a:lnTo>
                    <a:pt x="584" y="504"/>
                  </a:lnTo>
                  <a:lnTo>
                    <a:pt x="592" y="504"/>
                  </a:lnTo>
                  <a:lnTo>
                    <a:pt x="602" y="504"/>
                  </a:lnTo>
                  <a:lnTo>
                    <a:pt x="611" y="504"/>
                  </a:lnTo>
                  <a:lnTo>
                    <a:pt x="619" y="504"/>
                  </a:lnTo>
                  <a:lnTo>
                    <a:pt x="627" y="504"/>
                  </a:lnTo>
                  <a:lnTo>
                    <a:pt x="635" y="504"/>
                  </a:lnTo>
                  <a:lnTo>
                    <a:pt x="644" y="504"/>
                  </a:lnTo>
                  <a:lnTo>
                    <a:pt x="652" y="502"/>
                  </a:lnTo>
                  <a:lnTo>
                    <a:pt x="658" y="502"/>
                  </a:lnTo>
                  <a:lnTo>
                    <a:pt x="666" y="502"/>
                  </a:lnTo>
                  <a:lnTo>
                    <a:pt x="672" y="502"/>
                  </a:lnTo>
                  <a:lnTo>
                    <a:pt x="679" y="502"/>
                  </a:lnTo>
                  <a:lnTo>
                    <a:pt x="683" y="502"/>
                  </a:lnTo>
                  <a:lnTo>
                    <a:pt x="689" y="502"/>
                  </a:lnTo>
                  <a:lnTo>
                    <a:pt x="695" y="502"/>
                  </a:lnTo>
                  <a:lnTo>
                    <a:pt x="699" y="502"/>
                  </a:lnTo>
                  <a:lnTo>
                    <a:pt x="703" y="502"/>
                  </a:lnTo>
                  <a:lnTo>
                    <a:pt x="707" y="502"/>
                  </a:lnTo>
                  <a:lnTo>
                    <a:pt x="712" y="502"/>
                  </a:lnTo>
                  <a:lnTo>
                    <a:pt x="718" y="502"/>
                  </a:lnTo>
                  <a:lnTo>
                    <a:pt x="722" y="502"/>
                  </a:lnTo>
                  <a:lnTo>
                    <a:pt x="724" y="502"/>
                  </a:lnTo>
                  <a:lnTo>
                    <a:pt x="730" y="502"/>
                  </a:lnTo>
                  <a:lnTo>
                    <a:pt x="734" y="502"/>
                  </a:lnTo>
                  <a:lnTo>
                    <a:pt x="742" y="502"/>
                  </a:lnTo>
                  <a:lnTo>
                    <a:pt x="745" y="500"/>
                  </a:lnTo>
                  <a:lnTo>
                    <a:pt x="749" y="500"/>
                  </a:lnTo>
                  <a:lnTo>
                    <a:pt x="753" y="500"/>
                  </a:lnTo>
                  <a:lnTo>
                    <a:pt x="757" y="500"/>
                  </a:lnTo>
                  <a:lnTo>
                    <a:pt x="761" y="500"/>
                  </a:lnTo>
                  <a:lnTo>
                    <a:pt x="767" y="500"/>
                  </a:lnTo>
                  <a:lnTo>
                    <a:pt x="771" y="500"/>
                  </a:lnTo>
                  <a:lnTo>
                    <a:pt x="775" y="500"/>
                  </a:lnTo>
                  <a:lnTo>
                    <a:pt x="780" y="500"/>
                  </a:lnTo>
                  <a:lnTo>
                    <a:pt x="786" y="497"/>
                  </a:lnTo>
                  <a:lnTo>
                    <a:pt x="790" y="497"/>
                  </a:lnTo>
                  <a:lnTo>
                    <a:pt x="796" y="497"/>
                  </a:lnTo>
                  <a:lnTo>
                    <a:pt x="802" y="497"/>
                  </a:lnTo>
                  <a:lnTo>
                    <a:pt x="808" y="497"/>
                  </a:lnTo>
                  <a:lnTo>
                    <a:pt x="815" y="497"/>
                  </a:lnTo>
                  <a:lnTo>
                    <a:pt x="821" y="497"/>
                  </a:lnTo>
                  <a:lnTo>
                    <a:pt x="827" y="495"/>
                  </a:lnTo>
                  <a:lnTo>
                    <a:pt x="833" y="495"/>
                  </a:lnTo>
                  <a:lnTo>
                    <a:pt x="839" y="495"/>
                  </a:lnTo>
                  <a:lnTo>
                    <a:pt x="844" y="495"/>
                  </a:lnTo>
                  <a:lnTo>
                    <a:pt x="850" y="495"/>
                  </a:lnTo>
                  <a:lnTo>
                    <a:pt x="856" y="493"/>
                  </a:lnTo>
                  <a:lnTo>
                    <a:pt x="862" y="493"/>
                  </a:lnTo>
                  <a:lnTo>
                    <a:pt x="870" y="493"/>
                  </a:lnTo>
                  <a:lnTo>
                    <a:pt x="877" y="493"/>
                  </a:lnTo>
                  <a:lnTo>
                    <a:pt x="883" y="493"/>
                  </a:lnTo>
                  <a:lnTo>
                    <a:pt x="889" y="491"/>
                  </a:lnTo>
                  <a:lnTo>
                    <a:pt x="895" y="491"/>
                  </a:lnTo>
                  <a:lnTo>
                    <a:pt x="901" y="491"/>
                  </a:lnTo>
                  <a:lnTo>
                    <a:pt x="905" y="491"/>
                  </a:lnTo>
                  <a:lnTo>
                    <a:pt x="912" y="491"/>
                  </a:lnTo>
                  <a:lnTo>
                    <a:pt x="918" y="491"/>
                  </a:lnTo>
                  <a:lnTo>
                    <a:pt x="924" y="489"/>
                  </a:lnTo>
                  <a:lnTo>
                    <a:pt x="930" y="489"/>
                  </a:lnTo>
                  <a:lnTo>
                    <a:pt x="936" y="489"/>
                  </a:lnTo>
                  <a:lnTo>
                    <a:pt x="942" y="489"/>
                  </a:lnTo>
                  <a:lnTo>
                    <a:pt x="947" y="489"/>
                  </a:lnTo>
                  <a:lnTo>
                    <a:pt x="953" y="487"/>
                  </a:lnTo>
                  <a:lnTo>
                    <a:pt x="959" y="487"/>
                  </a:lnTo>
                  <a:lnTo>
                    <a:pt x="965" y="487"/>
                  </a:lnTo>
                  <a:lnTo>
                    <a:pt x="969" y="487"/>
                  </a:lnTo>
                  <a:lnTo>
                    <a:pt x="973" y="487"/>
                  </a:lnTo>
                  <a:lnTo>
                    <a:pt x="980" y="487"/>
                  </a:lnTo>
                  <a:lnTo>
                    <a:pt x="984" y="487"/>
                  </a:lnTo>
                  <a:lnTo>
                    <a:pt x="988" y="485"/>
                  </a:lnTo>
                  <a:lnTo>
                    <a:pt x="992" y="485"/>
                  </a:lnTo>
                  <a:lnTo>
                    <a:pt x="996" y="485"/>
                  </a:lnTo>
                  <a:lnTo>
                    <a:pt x="1000" y="485"/>
                  </a:lnTo>
                  <a:lnTo>
                    <a:pt x="1006" y="485"/>
                  </a:lnTo>
                  <a:lnTo>
                    <a:pt x="1013" y="485"/>
                  </a:lnTo>
                  <a:lnTo>
                    <a:pt x="1017" y="485"/>
                  </a:lnTo>
                  <a:lnTo>
                    <a:pt x="1023" y="485"/>
                  </a:lnTo>
                  <a:lnTo>
                    <a:pt x="1025" y="485"/>
                  </a:lnTo>
                  <a:lnTo>
                    <a:pt x="1031" y="485"/>
                  </a:lnTo>
                  <a:lnTo>
                    <a:pt x="1033" y="485"/>
                  </a:lnTo>
                  <a:lnTo>
                    <a:pt x="1037" y="485"/>
                  </a:lnTo>
                  <a:lnTo>
                    <a:pt x="1041" y="485"/>
                  </a:lnTo>
                  <a:lnTo>
                    <a:pt x="1046" y="485"/>
                  </a:lnTo>
                  <a:lnTo>
                    <a:pt x="1050" y="485"/>
                  </a:lnTo>
                  <a:lnTo>
                    <a:pt x="1054" y="485"/>
                  </a:lnTo>
                  <a:lnTo>
                    <a:pt x="1060" y="485"/>
                  </a:lnTo>
                  <a:lnTo>
                    <a:pt x="1064" y="485"/>
                  </a:lnTo>
                  <a:lnTo>
                    <a:pt x="1070" y="483"/>
                  </a:lnTo>
                  <a:lnTo>
                    <a:pt x="1074" y="483"/>
                  </a:lnTo>
                  <a:lnTo>
                    <a:pt x="1081" y="483"/>
                  </a:lnTo>
                  <a:lnTo>
                    <a:pt x="1087" y="483"/>
                  </a:lnTo>
                  <a:lnTo>
                    <a:pt x="1093" y="483"/>
                  </a:lnTo>
                  <a:lnTo>
                    <a:pt x="1099" y="483"/>
                  </a:lnTo>
                  <a:lnTo>
                    <a:pt x="1105" y="483"/>
                  </a:lnTo>
                  <a:lnTo>
                    <a:pt x="1114" y="483"/>
                  </a:lnTo>
                  <a:lnTo>
                    <a:pt x="1120" y="481"/>
                  </a:lnTo>
                  <a:lnTo>
                    <a:pt x="1128" y="481"/>
                  </a:lnTo>
                  <a:lnTo>
                    <a:pt x="1134" y="481"/>
                  </a:lnTo>
                  <a:lnTo>
                    <a:pt x="1143" y="481"/>
                  </a:lnTo>
                  <a:lnTo>
                    <a:pt x="1149" y="481"/>
                  </a:lnTo>
                  <a:lnTo>
                    <a:pt x="1157" y="479"/>
                  </a:lnTo>
                  <a:lnTo>
                    <a:pt x="1163" y="479"/>
                  </a:lnTo>
                  <a:lnTo>
                    <a:pt x="1171" y="479"/>
                  </a:lnTo>
                  <a:lnTo>
                    <a:pt x="1180" y="479"/>
                  </a:lnTo>
                  <a:lnTo>
                    <a:pt x="1188" y="479"/>
                  </a:lnTo>
                  <a:lnTo>
                    <a:pt x="1194" y="479"/>
                  </a:lnTo>
                  <a:lnTo>
                    <a:pt x="1202" y="479"/>
                  </a:lnTo>
                  <a:lnTo>
                    <a:pt x="1208" y="477"/>
                  </a:lnTo>
                  <a:lnTo>
                    <a:pt x="1217" y="477"/>
                  </a:lnTo>
                  <a:lnTo>
                    <a:pt x="1225" y="475"/>
                  </a:lnTo>
                  <a:lnTo>
                    <a:pt x="1231" y="475"/>
                  </a:lnTo>
                  <a:lnTo>
                    <a:pt x="1239" y="475"/>
                  </a:lnTo>
                  <a:lnTo>
                    <a:pt x="1246" y="475"/>
                  </a:lnTo>
                  <a:lnTo>
                    <a:pt x="1254" y="473"/>
                  </a:lnTo>
                  <a:lnTo>
                    <a:pt x="1262" y="473"/>
                  </a:lnTo>
                  <a:lnTo>
                    <a:pt x="1268" y="473"/>
                  </a:lnTo>
                  <a:lnTo>
                    <a:pt x="1274" y="471"/>
                  </a:lnTo>
                  <a:lnTo>
                    <a:pt x="1283" y="471"/>
                  </a:lnTo>
                  <a:lnTo>
                    <a:pt x="1289" y="471"/>
                  </a:lnTo>
                  <a:lnTo>
                    <a:pt x="1295" y="469"/>
                  </a:lnTo>
                  <a:lnTo>
                    <a:pt x="1301" y="469"/>
                  </a:lnTo>
                  <a:lnTo>
                    <a:pt x="1307" y="469"/>
                  </a:lnTo>
                  <a:lnTo>
                    <a:pt x="1314" y="469"/>
                  </a:lnTo>
                  <a:lnTo>
                    <a:pt x="1320" y="467"/>
                  </a:lnTo>
                  <a:lnTo>
                    <a:pt x="1324" y="464"/>
                  </a:lnTo>
                  <a:lnTo>
                    <a:pt x="1330" y="464"/>
                  </a:lnTo>
                  <a:lnTo>
                    <a:pt x="1334" y="464"/>
                  </a:lnTo>
                  <a:lnTo>
                    <a:pt x="1338" y="462"/>
                  </a:lnTo>
                  <a:lnTo>
                    <a:pt x="1345" y="462"/>
                  </a:lnTo>
                  <a:lnTo>
                    <a:pt x="1349" y="460"/>
                  </a:lnTo>
                  <a:lnTo>
                    <a:pt x="1353" y="460"/>
                  </a:lnTo>
                  <a:lnTo>
                    <a:pt x="1359" y="458"/>
                  </a:lnTo>
                  <a:lnTo>
                    <a:pt x="1365" y="456"/>
                  </a:lnTo>
                  <a:lnTo>
                    <a:pt x="1367" y="454"/>
                  </a:lnTo>
                  <a:lnTo>
                    <a:pt x="1371" y="452"/>
                  </a:lnTo>
                  <a:lnTo>
                    <a:pt x="1371" y="450"/>
                  </a:lnTo>
                  <a:lnTo>
                    <a:pt x="1373" y="446"/>
                  </a:lnTo>
                  <a:lnTo>
                    <a:pt x="1373" y="440"/>
                  </a:lnTo>
                  <a:lnTo>
                    <a:pt x="1376" y="436"/>
                  </a:lnTo>
                  <a:lnTo>
                    <a:pt x="1376" y="431"/>
                  </a:lnTo>
                  <a:lnTo>
                    <a:pt x="1378" y="427"/>
                  </a:lnTo>
                  <a:lnTo>
                    <a:pt x="1378" y="425"/>
                  </a:lnTo>
                  <a:lnTo>
                    <a:pt x="1380" y="421"/>
                  </a:lnTo>
                  <a:lnTo>
                    <a:pt x="1380" y="417"/>
                  </a:lnTo>
                  <a:lnTo>
                    <a:pt x="1380" y="413"/>
                  </a:lnTo>
                  <a:lnTo>
                    <a:pt x="1380" y="409"/>
                  </a:lnTo>
                  <a:lnTo>
                    <a:pt x="1382" y="407"/>
                  </a:lnTo>
                  <a:lnTo>
                    <a:pt x="1382" y="400"/>
                  </a:lnTo>
                  <a:lnTo>
                    <a:pt x="1382" y="396"/>
                  </a:lnTo>
                  <a:lnTo>
                    <a:pt x="1384" y="392"/>
                  </a:lnTo>
                  <a:lnTo>
                    <a:pt x="1384" y="388"/>
                  </a:lnTo>
                  <a:lnTo>
                    <a:pt x="1384" y="382"/>
                  </a:lnTo>
                  <a:lnTo>
                    <a:pt x="1384" y="378"/>
                  </a:lnTo>
                  <a:lnTo>
                    <a:pt x="1386" y="372"/>
                  </a:lnTo>
                  <a:lnTo>
                    <a:pt x="1386" y="367"/>
                  </a:lnTo>
                  <a:lnTo>
                    <a:pt x="1386" y="361"/>
                  </a:lnTo>
                  <a:lnTo>
                    <a:pt x="1386" y="357"/>
                  </a:lnTo>
                  <a:lnTo>
                    <a:pt x="1388" y="351"/>
                  </a:lnTo>
                  <a:lnTo>
                    <a:pt x="1388" y="347"/>
                  </a:lnTo>
                  <a:lnTo>
                    <a:pt x="1388" y="341"/>
                  </a:lnTo>
                  <a:lnTo>
                    <a:pt x="1390" y="334"/>
                  </a:lnTo>
                  <a:lnTo>
                    <a:pt x="1390" y="330"/>
                  </a:lnTo>
                  <a:lnTo>
                    <a:pt x="1390" y="324"/>
                  </a:lnTo>
                  <a:lnTo>
                    <a:pt x="1390" y="318"/>
                  </a:lnTo>
                  <a:lnTo>
                    <a:pt x="1392" y="314"/>
                  </a:lnTo>
                  <a:lnTo>
                    <a:pt x="1392" y="308"/>
                  </a:lnTo>
                  <a:lnTo>
                    <a:pt x="1392" y="301"/>
                  </a:lnTo>
                  <a:lnTo>
                    <a:pt x="1392" y="295"/>
                  </a:lnTo>
                  <a:lnTo>
                    <a:pt x="1392" y="291"/>
                  </a:lnTo>
                  <a:lnTo>
                    <a:pt x="1394" y="285"/>
                  </a:lnTo>
                  <a:lnTo>
                    <a:pt x="1394" y="281"/>
                  </a:lnTo>
                  <a:lnTo>
                    <a:pt x="1394" y="275"/>
                  </a:lnTo>
                  <a:lnTo>
                    <a:pt x="1394" y="268"/>
                  </a:lnTo>
                  <a:lnTo>
                    <a:pt x="1394" y="262"/>
                  </a:lnTo>
                  <a:lnTo>
                    <a:pt x="1396" y="258"/>
                  </a:lnTo>
                  <a:lnTo>
                    <a:pt x="1396" y="252"/>
                  </a:lnTo>
                  <a:lnTo>
                    <a:pt x="1396" y="248"/>
                  </a:lnTo>
                  <a:lnTo>
                    <a:pt x="1396" y="242"/>
                  </a:lnTo>
                  <a:lnTo>
                    <a:pt x="1396" y="237"/>
                  </a:lnTo>
                  <a:lnTo>
                    <a:pt x="1396" y="231"/>
                  </a:lnTo>
                  <a:lnTo>
                    <a:pt x="1396" y="227"/>
                  </a:lnTo>
                  <a:lnTo>
                    <a:pt x="1396" y="221"/>
                  </a:lnTo>
                  <a:lnTo>
                    <a:pt x="1398" y="217"/>
                  </a:lnTo>
                  <a:lnTo>
                    <a:pt x="1398" y="213"/>
                  </a:lnTo>
                  <a:lnTo>
                    <a:pt x="1398" y="208"/>
                  </a:lnTo>
                  <a:lnTo>
                    <a:pt x="1398" y="204"/>
                  </a:lnTo>
                  <a:lnTo>
                    <a:pt x="1398" y="200"/>
                  </a:lnTo>
                  <a:lnTo>
                    <a:pt x="1398" y="196"/>
                  </a:lnTo>
                  <a:lnTo>
                    <a:pt x="1398" y="192"/>
                  </a:lnTo>
                  <a:lnTo>
                    <a:pt x="1398" y="188"/>
                  </a:lnTo>
                  <a:lnTo>
                    <a:pt x="1400" y="186"/>
                  </a:lnTo>
                  <a:lnTo>
                    <a:pt x="1400" y="180"/>
                  </a:lnTo>
                  <a:lnTo>
                    <a:pt x="1400" y="173"/>
                  </a:lnTo>
                  <a:lnTo>
                    <a:pt x="1400" y="167"/>
                  </a:lnTo>
                  <a:lnTo>
                    <a:pt x="1400" y="161"/>
                  </a:lnTo>
                  <a:lnTo>
                    <a:pt x="1400" y="153"/>
                  </a:lnTo>
                  <a:lnTo>
                    <a:pt x="1400" y="147"/>
                  </a:lnTo>
                  <a:lnTo>
                    <a:pt x="1400" y="140"/>
                  </a:lnTo>
                  <a:lnTo>
                    <a:pt x="1400" y="134"/>
                  </a:lnTo>
                  <a:lnTo>
                    <a:pt x="1400" y="126"/>
                  </a:lnTo>
                  <a:lnTo>
                    <a:pt x="1402" y="120"/>
                  </a:lnTo>
                  <a:lnTo>
                    <a:pt x="1402" y="111"/>
                  </a:lnTo>
                  <a:lnTo>
                    <a:pt x="1402" y="105"/>
                  </a:lnTo>
                  <a:lnTo>
                    <a:pt x="1402" y="99"/>
                  </a:lnTo>
                  <a:lnTo>
                    <a:pt x="1402" y="91"/>
                  </a:lnTo>
                  <a:lnTo>
                    <a:pt x="1402" y="85"/>
                  </a:lnTo>
                  <a:lnTo>
                    <a:pt x="1402" y="76"/>
                  </a:lnTo>
                  <a:lnTo>
                    <a:pt x="1402" y="70"/>
                  </a:lnTo>
                  <a:lnTo>
                    <a:pt x="1404" y="64"/>
                  </a:lnTo>
                  <a:lnTo>
                    <a:pt x="1404" y="58"/>
                  </a:lnTo>
                  <a:lnTo>
                    <a:pt x="1404" y="50"/>
                  </a:lnTo>
                  <a:lnTo>
                    <a:pt x="1404" y="43"/>
                  </a:lnTo>
                  <a:lnTo>
                    <a:pt x="1404" y="39"/>
                  </a:lnTo>
                  <a:lnTo>
                    <a:pt x="1404" y="33"/>
                  </a:lnTo>
                  <a:lnTo>
                    <a:pt x="1404" y="27"/>
                  </a:lnTo>
                  <a:lnTo>
                    <a:pt x="1404" y="23"/>
                  </a:lnTo>
                  <a:lnTo>
                    <a:pt x="1404" y="19"/>
                  </a:lnTo>
                  <a:lnTo>
                    <a:pt x="1404" y="14"/>
                  </a:lnTo>
                  <a:lnTo>
                    <a:pt x="1404" y="10"/>
                  </a:lnTo>
                  <a:lnTo>
                    <a:pt x="1404" y="8"/>
                  </a:lnTo>
                  <a:lnTo>
                    <a:pt x="1404" y="6"/>
                  </a:lnTo>
                  <a:lnTo>
                    <a:pt x="1404" y="2"/>
                  </a:lnTo>
                  <a:lnTo>
                    <a:pt x="1406" y="0"/>
                  </a:lnTo>
                  <a:lnTo>
                    <a:pt x="138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Freeform 30"/>
            <p:cNvSpPr>
              <a:spLocks/>
            </p:cNvSpPr>
            <p:nvPr/>
          </p:nvSpPr>
          <p:spPr bwMode="auto">
            <a:xfrm>
              <a:off x="6442" y="1573"/>
              <a:ext cx="103" cy="1509"/>
            </a:xfrm>
            <a:custGeom>
              <a:avLst/>
              <a:gdLst>
                <a:gd name="T0" fmla="*/ 74 w 103"/>
                <a:gd name="T1" fmla="*/ 1488 h 1509"/>
                <a:gd name="T2" fmla="*/ 74 w 103"/>
                <a:gd name="T3" fmla="*/ 1441 h 1509"/>
                <a:gd name="T4" fmla="*/ 72 w 103"/>
                <a:gd name="T5" fmla="*/ 1377 h 1509"/>
                <a:gd name="T6" fmla="*/ 72 w 103"/>
                <a:gd name="T7" fmla="*/ 1301 h 1509"/>
                <a:gd name="T8" fmla="*/ 70 w 103"/>
                <a:gd name="T9" fmla="*/ 1218 h 1509"/>
                <a:gd name="T10" fmla="*/ 68 w 103"/>
                <a:gd name="T11" fmla="*/ 1137 h 1509"/>
                <a:gd name="T12" fmla="*/ 66 w 103"/>
                <a:gd name="T13" fmla="*/ 1067 h 1509"/>
                <a:gd name="T14" fmla="*/ 64 w 103"/>
                <a:gd name="T15" fmla="*/ 1012 h 1509"/>
                <a:gd name="T16" fmla="*/ 62 w 103"/>
                <a:gd name="T17" fmla="*/ 979 h 1509"/>
                <a:gd name="T18" fmla="*/ 58 w 103"/>
                <a:gd name="T19" fmla="*/ 941 h 1509"/>
                <a:gd name="T20" fmla="*/ 54 w 103"/>
                <a:gd name="T21" fmla="*/ 873 h 1509"/>
                <a:gd name="T22" fmla="*/ 50 w 103"/>
                <a:gd name="T23" fmla="*/ 784 h 1509"/>
                <a:gd name="T24" fmla="*/ 48 w 103"/>
                <a:gd name="T25" fmla="*/ 685 h 1509"/>
                <a:gd name="T26" fmla="*/ 41 w 103"/>
                <a:gd name="T27" fmla="*/ 580 h 1509"/>
                <a:gd name="T28" fmla="*/ 39 w 103"/>
                <a:gd name="T29" fmla="*/ 481 h 1509"/>
                <a:gd name="T30" fmla="*/ 35 w 103"/>
                <a:gd name="T31" fmla="*/ 394 h 1509"/>
                <a:gd name="T32" fmla="*/ 31 w 103"/>
                <a:gd name="T33" fmla="*/ 330 h 1509"/>
                <a:gd name="T34" fmla="*/ 31 w 103"/>
                <a:gd name="T35" fmla="*/ 297 h 1509"/>
                <a:gd name="T36" fmla="*/ 25 w 103"/>
                <a:gd name="T37" fmla="*/ 266 h 1509"/>
                <a:gd name="T38" fmla="*/ 21 w 103"/>
                <a:gd name="T39" fmla="*/ 231 h 1509"/>
                <a:gd name="T40" fmla="*/ 17 w 103"/>
                <a:gd name="T41" fmla="*/ 190 h 1509"/>
                <a:gd name="T42" fmla="*/ 12 w 103"/>
                <a:gd name="T43" fmla="*/ 145 h 1509"/>
                <a:gd name="T44" fmla="*/ 8 w 103"/>
                <a:gd name="T45" fmla="*/ 97 h 1509"/>
                <a:gd name="T46" fmla="*/ 4 w 103"/>
                <a:gd name="T47" fmla="*/ 56 h 1509"/>
                <a:gd name="T48" fmla="*/ 0 w 103"/>
                <a:gd name="T49" fmla="*/ 25 h 1509"/>
                <a:gd name="T50" fmla="*/ 0 w 103"/>
                <a:gd name="T51" fmla="*/ 0 h 1509"/>
                <a:gd name="T52" fmla="*/ 33 w 103"/>
                <a:gd name="T53" fmla="*/ 48 h 1509"/>
                <a:gd name="T54" fmla="*/ 35 w 103"/>
                <a:gd name="T55" fmla="*/ 76 h 1509"/>
                <a:gd name="T56" fmla="*/ 39 w 103"/>
                <a:gd name="T57" fmla="*/ 112 h 1509"/>
                <a:gd name="T58" fmla="*/ 41 w 103"/>
                <a:gd name="T59" fmla="*/ 155 h 1509"/>
                <a:gd name="T60" fmla="*/ 45 w 103"/>
                <a:gd name="T61" fmla="*/ 202 h 1509"/>
                <a:gd name="T62" fmla="*/ 50 w 103"/>
                <a:gd name="T63" fmla="*/ 254 h 1509"/>
                <a:gd name="T64" fmla="*/ 52 w 103"/>
                <a:gd name="T65" fmla="*/ 306 h 1509"/>
                <a:gd name="T66" fmla="*/ 56 w 103"/>
                <a:gd name="T67" fmla="*/ 355 h 1509"/>
                <a:gd name="T68" fmla="*/ 58 w 103"/>
                <a:gd name="T69" fmla="*/ 409 h 1509"/>
                <a:gd name="T70" fmla="*/ 62 w 103"/>
                <a:gd name="T71" fmla="*/ 473 h 1509"/>
                <a:gd name="T72" fmla="*/ 64 w 103"/>
                <a:gd name="T73" fmla="*/ 543 h 1509"/>
                <a:gd name="T74" fmla="*/ 66 w 103"/>
                <a:gd name="T75" fmla="*/ 619 h 1509"/>
                <a:gd name="T76" fmla="*/ 70 w 103"/>
                <a:gd name="T77" fmla="*/ 696 h 1509"/>
                <a:gd name="T78" fmla="*/ 70 w 103"/>
                <a:gd name="T79" fmla="*/ 770 h 1509"/>
                <a:gd name="T80" fmla="*/ 72 w 103"/>
                <a:gd name="T81" fmla="*/ 834 h 1509"/>
                <a:gd name="T82" fmla="*/ 74 w 103"/>
                <a:gd name="T83" fmla="*/ 888 h 1509"/>
                <a:gd name="T84" fmla="*/ 78 w 103"/>
                <a:gd name="T85" fmla="*/ 927 h 1509"/>
                <a:gd name="T86" fmla="*/ 83 w 103"/>
                <a:gd name="T87" fmla="*/ 960 h 1509"/>
                <a:gd name="T88" fmla="*/ 85 w 103"/>
                <a:gd name="T89" fmla="*/ 995 h 1509"/>
                <a:gd name="T90" fmla="*/ 89 w 103"/>
                <a:gd name="T91" fmla="*/ 1036 h 1509"/>
                <a:gd name="T92" fmla="*/ 91 w 103"/>
                <a:gd name="T93" fmla="*/ 1080 h 1509"/>
                <a:gd name="T94" fmla="*/ 93 w 103"/>
                <a:gd name="T95" fmla="*/ 1127 h 1509"/>
                <a:gd name="T96" fmla="*/ 95 w 103"/>
                <a:gd name="T97" fmla="*/ 1173 h 1509"/>
                <a:gd name="T98" fmla="*/ 97 w 103"/>
                <a:gd name="T99" fmla="*/ 1214 h 1509"/>
                <a:gd name="T100" fmla="*/ 97 w 103"/>
                <a:gd name="T101" fmla="*/ 1245 h 1509"/>
                <a:gd name="T102" fmla="*/ 99 w 103"/>
                <a:gd name="T103" fmla="*/ 1284 h 1509"/>
                <a:gd name="T104" fmla="*/ 99 w 103"/>
                <a:gd name="T105" fmla="*/ 1315 h 1509"/>
                <a:gd name="T106" fmla="*/ 99 w 103"/>
                <a:gd name="T107" fmla="*/ 1346 h 1509"/>
                <a:gd name="T108" fmla="*/ 99 w 103"/>
                <a:gd name="T109" fmla="*/ 1381 h 1509"/>
                <a:gd name="T110" fmla="*/ 101 w 103"/>
                <a:gd name="T111" fmla="*/ 1416 h 1509"/>
                <a:gd name="T112" fmla="*/ 101 w 103"/>
                <a:gd name="T113" fmla="*/ 1449 h 1509"/>
                <a:gd name="T114" fmla="*/ 103 w 103"/>
                <a:gd name="T115" fmla="*/ 1478 h 1509"/>
                <a:gd name="T116" fmla="*/ 103 w 103"/>
                <a:gd name="T117" fmla="*/ 1509 h 150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3"/>
                <a:gd name="T178" fmla="*/ 0 h 1509"/>
                <a:gd name="T179" fmla="*/ 103 w 103"/>
                <a:gd name="T180" fmla="*/ 1509 h 150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3" h="1509">
                  <a:moveTo>
                    <a:pt x="74" y="1509"/>
                  </a:moveTo>
                  <a:lnTo>
                    <a:pt x="74" y="1507"/>
                  </a:lnTo>
                  <a:lnTo>
                    <a:pt x="74" y="1503"/>
                  </a:lnTo>
                  <a:lnTo>
                    <a:pt x="74" y="1499"/>
                  </a:lnTo>
                  <a:lnTo>
                    <a:pt x="74" y="1497"/>
                  </a:lnTo>
                  <a:lnTo>
                    <a:pt x="74" y="1493"/>
                  </a:lnTo>
                  <a:lnTo>
                    <a:pt x="74" y="1488"/>
                  </a:lnTo>
                  <a:lnTo>
                    <a:pt x="74" y="1482"/>
                  </a:lnTo>
                  <a:lnTo>
                    <a:pt x="74" y="1478"/>
                  </a:lnTo>
                  <a:lnTo>
                    <a:pt x="74" y="1470"/>
                  </a:lnTo>
                  <a:lnTo>
                    <a:pt x="74" y="1464"/>
                  </a:lnTo>
                  <a:lnTo>
                    <a:pt x="74" y="1457"/>
                  </a:lnTo>
                  <a:lnTo>
                    <a:pt x="74" y="1449"/>
                  </a:lnTo>
                  <a:lnTo>
                    <a:pt x="74" y="1441"/>
                  </a:lnTo>
                  <a:lnTo>
                    <a:pt x="74" y="1435"/>
                  </a:lnTo>
                  <a:lnTo>
                    <a:pt x="72" y="1424"/>
                  </a:lnTo>
                  <a:lnTo>
                    <a:pt x="72" y="1416"/>
                  </a:lnTo>
                  <a:lnTo>
                    <a:pt x="72" y="1406"/>
                  </a:lnTo>
                  <a:lnTo>
                    <a:pt x="72" y="1398"/>
                  </a:lnTo>
                  <a:lnTo>
                    <a:pt x="72" y="1387"/>
                  </a:lnTo>
                  <a:lnTo>
                    <a:pt x="72" y="1377"/>
                  </a:lnTo>
                  <a:lnTo>
                    <a:pt x="72" y="1367"/>
                  </a:lnTo>
                  <a:lnTo>
                    <a:pt x="72" y="1356"/>
                  </a:lnTo>
                  <a:lnTo>
                    <a:pt x="72" y="1344"/>
                  </a:lnTo>
                  <a:lnTo>
                    <a:pt x="72" y="1334"/>
                  </a:lnTo>
                  <a:lnTo>
                    <a:pt x="72" y="1323"/>
                  </a:lnTo>
                  <a:lnTo>
                    <a:pt x="72" y="1311"/>
                  </a:lnTo>
                  <a:lnTo>
                    <a:pt x="72" y="1301"/>
                  </a:lnTo>
                  <a:lnTo>
                    <a:pt x="72" y="1288"/>
                  </a:lnTo>
                  <a:lnTo>
                    <a:pt x="72" y="1278"/>
                  </a:lnTo>
                  <a:lnTo>
                    <a:pt x="72" y="1265"/>
                  </a:lnTo>
                  <a:lnTo>
                    <a:pt x="70" y="1253"/>
                  </a:lnTo>
                  <a:lnTo>
                    <a:pt x="70" y="1243"/>
                  </a:lnTo>
                  <a:lnTo>
                    <a:pt x="70" y="1230"/>
                  </a:lnTo>
                  <a:lnTo>
                    <a:pt x="70" y="1218"/>
                  </a:lnTo>
                  <a:lnTo>
                    <a:pt x="70" y="1206"/>
                  </a:lnTo>
                  <a:lnTo>
                    <a:pt x="70" y="1195"/>
                  </a:lnTo>
                  <a:lnTo>
                    <a:pt x="70" y="1183"/>
                  </a:lnTo>
                  <a:lnTo>
                    <a:pt x="70" y="1173"/>
                  </a:lnTo>
                  <a:lnTo>
                    <a:pt x="70" y="1160"/>
                  </a:lnTo>
                  <a:lnTo>
                    <a:pt x="70" y="1150"/>
                  </a:lnTo>
                  <a:lnTo>
                    <a:pt x="68" y="1137"/>
                  </a:lnTo>
                  <a:lnTo>
                    <a:pt x="68" y="1127"/>
                  </a:lnTo>
                  <a:lnTo>
                    <a:pt x="68" y="1117"/>
                  </a:lnTo>
                  <a:lnTo>
                    <a:pt x="68" y="1107"/>
                  </a:lnTo>
                  <a:lnTo>
                    <a:pt x="68" y="1096"/>
                  </a:lnTo>
                  <a:lnTo>
                    <a:pt x="68" y="1086"/>
                  </a:lnTo>
                  <a:lnTo>
                    <a:pt x="66" y="1076"/>
                  </a:lnTo>
                  <a:lnTo>
                    <a:pt x="66" y="1067"/>
                  </a:lnTo>
                  <a:lnTo>
                    <a:pt x="66" y="1057"/>
                  </a:lnTo>
                  <a:lnTo>
                    <a:pt x="66" y="1049"/>
                  </a:lnTo>
                  <a:lnTo>
                    <a:pt x="64" y="1040"/>
                  </a:lnTo>
                  <a:lnTo>
                    <a:pt x="64" y="1034"/>
                  </a:lnTo>
                  <a:lnTo>
                    <a:pt x="64" y="1026"/>
                  </a:lnTo>
                  <a:lnTo>
                    <a:pt x="64" y="1020"/>
                  </a:lnTo>
                  <a:lnTo>
                    <a:pt x="64" y="1012"/>
                  </a:lnTo>
                  <a:lnTo>
                    <a:pt x="64" y="1005"/>
                  </a:lnTo>
                  <a:lnTo>
                    <a:pt x="64" y="999"/>
                  </a:lnTo>
                  <a:lnTo>
                    <a:pt x="64" y="995"/>
                  </a:lnTo>
                  <a:lnTo>
                    <a:pt x="62" y="989"/>
                  </a:lnTo>
                  <a:lnTo>
                    <a:pt x="62" y="985"/>
                  </a:lnTo>
                  <a:lnTo>
                    <a:pt x="62" y="981"/>
                  </a:lnTo>
                  <a:lnTo>
                    <a:pt x="62" y="979"/>
                  </a:lnTo>
                  <a:lnTo>
                    <a:pt x="62" y="974"/>
                  </a:lnTo>
                  <a:lnTo>
                    <a:pt x="60" y="970"/>
                  </a:lnTo>
                  <a:lnTo>
                    <a:pt x="60" y="966"/>
                  </a:lnTo>
                  <a:lnTo>
                    <a:pt x="60" y="962"/>
                  </a:lnTo>
                  <a:lnTo>
                    <a:pt x="60" y="956"/>
                  </a:lnTo>
                  <a:lnTo>
                    <a:pt x="58" y="950"/>
                  </a:lnTo>
                  <a:lnTo>
                    <a:pt x="58" y="941"/>
                  </a:lnTo>
                  <a:lnTo>
                    <a:pt x="58" y="933"/>
                  </a:lnTo>
                  <a:lnTo>
                    <a:pt x="56" y="925"/>
                  </a:lnTo>
                  <a:lnTo>
                    <a:pt x="56" y="917"/>
                  </a:lnTo>
                  <a:lnTo>
                    <a:pt x="56" y="906"/>
                  </a:lnTo>
                  <a:lnTo>
                    <a:pt x="56" y="896"/>
                  </a:lnTo>
                  <a:lnTo>
                    <a:pt x="56" y="884"/>
                  </a:lnTo>
                  <a:lnTo>
                    <a:pt x="54" y="873"/>
                  </a:lnTo>
                  <a:lnTo>
                    <a:pt x="54" y="863"/>
                  </a:lnTo>
                  <a:lnTo>
                    <a:pt x="54" y="851"/>
                  </a:lnTo>
                  <a:lnTo>
                    <a:pt x="52" y="838"/>
                  </a:lnTo>
                  <a:lnTo>
                    <a:pt x="52" y="826"/>
                  </a:lnTo>
                  <a:lnTo>
                    <a:pt x="52" y="811"/>
                  </a:lnTo>
                  <a:lnTo>
                    <a:pt x="52" y="799"/>
                  </a:lnTo>
                  <a:lnTo>
                    <a:pt x="50" y="784"/>
                  </a:lnTo>
                  <a:lnTo>
                    <a:pt x="50" y="772"/>
                  </a:lnTo>
                  <a:lnTo>
                    <a:pt x="50" y="758"/>
                  </a:lnTo>
                  <a:lnTo>
                    <a:pt x="50" y="743"/>
                  </a:lnTo>
                  <a:lnTo>
                    <a:pt x="48" y="729"/>
                  </a:lnTo>
                  <a:lnTo>
                    <a:pt x="48" y="714"/>
                  </a:lnTo>
                  <a:lnTo>
                    <a:pt x="48" y="700"/>
                  </a:lnTo>
                  <a:lnTo>
                    <a:pt x="48" y="685"/>
                  </a:lnTo>
                  <a:lnTo>
                    <a:pt x="45" y="671"/>
                  </a:lnTo>
                  <a:lnTo>
                    <a:pt x="45" y="654"/>
                  </a:lnTo>
                  <a:lnTo>
                    <a:pt x="45" y="640"/>
                  </a:lnTo>
                  <a:lnTo>
                    <a:pt x="45" y="626"/>
                  </a:lnTo>
                  <a:lnTo>
                    <a:pt x="43" y="611"/>
                  </a:lnTo>
                  <a:lnTo>
                    <a:pt x="43" y="595"/>
                  </a:lnTo>
                  <a:lnTo>
                    <a:pt x="41" y="580"/>
                  </a:lnTo>
                  <a:lnTo>
                    <a:pt x="41" y="566"/>
                  </a:lnTo>
                  <a:lnTo>
                    <a:pt x="41" y="551"/>
                  </a:lnTo>
                  <a:lnTo>
                    <a:pt x="41" y="537"/>
                  </a:lnTo>
                  <a:lnTo>
                    <a:pt x="39" y="522"/>
                  </a:lnTo>
                  <a:lnTo>
                    <a:pt x="39" y="508"/>
                  </a:lnTo>
                  <a:lnTo>
                    <a:pt x="39" y="493"/>
                  </a:lnTo>
                  <a:lnTo>
                    <a:pt x="39" y="481"/>
                  </a:lnTo>
                  <a:lnTo>
                    <a:pt x="37" y="467"/>
                  </a:lnTo>
                  <a:lnTo>
                    <a:pt x="37" y="454"/>
                  </a:lnTo>
                  <a:lnTo>
                    <a:pt x="37" y="440"/>
                  </a:lnTo>
                  <a:lnTo>
                    <a:pt x="37" y="429"/>
                  </a:lnTo>
                  <a:lnTo>
                    <a:pt x="35" y="417"/>
                  </a:lnTo>
                  <a:lnTo>
                    <a:pt x="35" y="407"/>
                  </a:lnTo>
                  <a:lnTo>
                    <a:pt x="35" y="394"/>
                  </a:lnTo>
                  <a:lnTo>
                    <a:pt x="35" y="384"/>
                  </a:lnTo>
                  <a:lnTo>
                    <a:pt x="33" y="374"/>
                  </a:lnTo>
                  <a:lnTo>
                    <a:pt x="33" y="363"/>
                  </a:lnTo>
                  <a:lnTo>
                    <a:pt x="33" y="353"/>
                  </a:lnTo>
                  <a:lnTo>
                    <a:pt x="33" y="345"/>
                  </a:lnTo>
                  <a:lnTo>
                    <a:pt x="31" y="339"/>
                  </a:lnTo>
                  <a:lnTo>
                    <a:pt x="31" y="330"/>
                  </a:lnTo>
                  <a:lnTo>
                    <a:pt x="31" y="324"/>
                  </a:lnTo>
                  <a:lnTo>
                    <a:pt x="31" y="318"/>
                  </a:lnTo>
                  <a:lnTo>
                    <a:pt x="31" y="312"/>
                  </a:lnTo>
                  <a:lnTo>
                    <a:pt x="31" y="308"/>
                  </a:lnTo>
                  <a:lnTo>
                    <a:pt x="31" y="304"/>
                  </a:lnTo>
                  <a:lnTo>
                    <a:pt x="31" y="299"/>
                  </a:lnTo>
                  <a:lnTo>
                    <a:pt x="31" y="297"/>
                  </a:lnTo>
                  <a:lnTo>
                    <a:pt x="29" y="293"/>
                  </a:lnTo>
                  <a:lnTo>
                    <a:pt x="29" y="287"/>
                  </a:lnTo>
                  <a:lnTo>
                    <a:pt x="27" y="281"/>
                  </a:lnTo>
                  <a:lnTo>
                    <a:pt x="27" y="275"/>
                  </a:lnTo>
                  <a:lnTo>
                    <a:pt x="27" y="270"/>
                  </a:lnTo>
                  <a:lnTo>
                    <a:pt x="25" y="266"/>
                  </a:lnTo>
                  <a:lnTo>
                    <a:pt x="25" y="262"/>
                  </a:lnTo>
                  <a:lnTo>
                    <a:pt x="25" y="258"/>
                  </a:lnTo>
                  <a:lnTo>
                    <a:pt x="25" y="252"/>
                  </a:lnTo>
                  <a:lnTo>
                    <a:pt x="23" y="248"/>
                  </a:lnTo>
                  <a:lnTo>
                    <a:pt x="23" y="244"/>
                  </a:lnTo>
                  <a:lnTo>
                    <a:pt x="23" y="237"/>
                  </a:lnTo>
                  <a:lnTo>
                    <a:pt x="21" y="231"/>
                  </a:lnTo>
                  <a:lnTo>
                    <a:pt x="21" y="225"/>
                  </a:lnTo>
                  <a:lnTo>
                    <a:pt x="21" y="219"/>
                  </a:lnTo>
                  <a:lnTo>
                    <a:pt x="21" y="215"/>
                  </a:lnTo>
                  <a:lnTo>
                    <a:pt x="19" y="209"/>
                  </a:lnTo>
                  <a:lnTo>
                    <a:pt x="19" y="202"/>
                  </a:lnTo>
                  <a:lnTo>
                    <a:pt x="17" y="196"/>
                  </a:lnTo>
                  <a:lnTo>
                    <a:pt x="17" y="190"/>
                  </a:lnTo>
                  <a:lnTo>
                    <a:pt x="17" y="182"/>
                  </a:lnTo>
                  <a:lnTo>
                    <a:pt x="17" y="176"/>
                  </a:lnTo>
                  <a:lnTo>
                    <a:pt x="15" y="169"/>
                  </a:lnTo>
                  <a:lnTo>
                    <a:pt x="15" y="163"/>
                  </a:lnTo>
                  <a:lnTo>
                    <a:pt x="15" y="157"/>
                  </a:lnTo>
                  <a:lnTo>
                    <a:pt x="12" y="151"/>
                  </a:lnTo>
                  <a:lnTo>
                    <a:pt x="12" y="145"/>
                  </a:lnTo>
                  <a:lnTo>
                    <a:pt x="12" y="138"/>
                  </a:lnTo>
                  <a:lnTo>
                    <a:pt x="10" y="130"/>
                  </a:lnTo>
                  <a:lnTo>
                    <a:pt x="10" y="124"/>
                  </a:lnTo>
                  <a:lnTo>
                    <a:pt x="10" y="118"/>
                  </a:lnTo>
                  <a:lnTo>
                    <a:pt x="10" y="112"/>
                  </a:lnTo>
                  <a:lnTo>
                    <a:pt x="8" y="103"/>
                  </a:lnTo>
                  <a:lnTo>
                    <a:pt x="8" y="97"/>
                  </a:lnTo>
                  <a:lnTo>
                    <a:pt x="6" y="91"/>
                  </a:lnTo>
                  <a:lnTo>
                    <a:pt x="6" y="87"/>
                  </a:lnTo>
                  <a:lnTo>
                    <a:pt x="6" y="81"/>
                  </a:lnTo>
                  <a:lnTo>
                    <a:pt x="6" y="72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2" y="45"/>
                  </a:lnTo>
                  <a:lnTo>
                    <a:pt x="2" y="41"/>
                  </a:lnTo>
                  <a:lnTo>
                    <a:pt x="2" y="37"/>
                  </a:lnTo>
                  <a:lnTo>
                    <a:pt x="2" y="31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31" y="27"/>
                  </a:lnTo>
                  <a:lnTo>
                    <a:pt x="31" y="29"/>
                  </a:lnTo>
                  <a:lnTo>
                    <a:pt x="31" y="31"/>
                  </a:lnTo>
                  <a:lnTo>
                    <a:pt x="31" y="35"/>
                  </a:lnTo>
                  <a:lnTo>
                    <a:pt x="31" y="39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52"/>
                  </a:lnTo>
                  <a:lnTo>
                    <a:pt x="33" y="56"/>
                  </a:lnTo>
                  <a:lnTo>
                    <a:pt x="35" y="60"/>
                  </a:lnTo>
                  <a:lnTo>
                    <a:pt x="35" y="62"/>
                  </a:lnTo>
                  <a:lnTo>
                    <a:pt x="35" y="66"/>
                  </a:lnTo>
                  <a:lnTo>
                    <a:pt x="35" y="70"/>
                  </a:lnTo>
                  <a:lnTo>
                    <a:pt x="35" y="76"/>
                  </a:lnTo>
                  <a:lnTo>
                    <a:pt x="35" y="81"/>
                  </a:lnTo>
                  <a:lnTo>
                    <a:pt x="35" y="85"/>
                  </a:lnTo>
                  <a:lnTo>
                    <a:pt x="37" y="89"/>
                  </a:lnTo>
                  <a:lnTo>
                    <a:pt x="37" y="95"/>
                  </a:lnTo>
                  <a:lnTo>
                    <a:pt x="37" y="101"/>
                  </a:lnTo>
                  <a:lnTo>
                    <a:pt x="37" y="105"/>
                  </a:lnTo>
                  <a:lnTo>
                    <a:pt x="39" y="112"/>
                  </a:lnTo>
                  <a:lnTo>
                    <a:pt x="39" y="118"/>
                  </a:lnTo>
                  <a:lnTo>
                    <a:pt x="39" y="124"/>
                  </a:lnTo>
                  <a:lnTo>
                    <a:pt x="39" y="130"/>
                  </a:lnTo>
                  <a:lnTo>
                    <a:pt x="41" y="136"/>
                  </a:lnTo>
                  <a:lnTo>
                    <a:pt x="41" y="143"/>
                  </a:lnTo>
                  <a:lnTo>
                    <a:pt x="41" y="149"/>
                  </a:lnTo>
                  <a:lnTo>
                    <a:pt x="41" y="155"/>
                  </a:lnTo>
                  <a:lnTo>
                    <a:pt x="41" y="161"/>
                  </a:lnTo>
                  <a:lnTo>
                    <a:pt x="43" y="167"/>
                  </a:lnTo>
                  <a:lnTo>
                    <a:pt x="43" y="173"/>
                  </a:lnTo>
                  <a:lnTo>
                    <a:pt x="43" y="182"/>
                  </a:lnTo>
                  <a:lnTo>
                    <a:pt x="43" y="188"/>
                  </a:lnTo>
                  <a:lnTo>
                    <a:pt x="45" y="196"/>
                  </a:lnTo>
                  <a:lnTo>
                    <a:pt x="45" y="202"/>
                  </a:lnTo>
                  <a:lnTo>
                    <a:pt x="45" y="211"/>
                  </a:lnTo>
                  <a:lnTo>
                    <a:pt x="45" y="217"/>
                  </a:lnTo>
                  <a:lnTo>
                    <a:pt x="48" y="225"/>
                  </a:lnTo>
                  <a:lnTo>
                    <a:pt x="48" y="231"/>
                  </a:lnTo>
                  <a:lnTo>
                    <a:pt x="48" y="240"/>
                  </a:lnTo>
                  <a:lnTo>
                    <a:pt x="48" y="246"/>
                  </a:lnTo>
                  <a:lnTo>
                    <a:pt x="50" y="254"/>
                  </a:lnTo>
                  <a:lnTo>
                    <a:pt x="50" y="260"/>
                  </a:lnTo>
                  <a:lnTo>
                    <a:pt x="50" y="268"/>
                  </a:lnTo>
                  <a:lnTo>
                    <a:pt x="50" y="275"/>
                  </a:lnTo>
                  <a:lnTo>
                    <a:pt x="52" y="283"/>
                  </a:lnTo>
                  <a:lnTo>
                    <a:pt x="52" y="289"/>
                  </a:lnTo>
                  <a:lnTo>
                    <a:pt x="52" y="297"/>
                  </a:lnTo>
                  <a:lnTo>
                    <a:pt x="52" y="306"/>
                  </a:lnTo>
                  <a:lnTo>
                    <a:pt x="54" y="314"/>
                  </a:lnTo>
                  <a:lnTo>
                    <a:pt x="54" y="320"/>
                  </a:lnTo>
                  <a:lnTo>
                    <a:pt x="54" y="328"/>
                  </a:lnTo>
                  <a:lnTo>
                    <a:pt x="54" y="334"/>
                  </a:lnTo>
                  <a:lnTo>
                    <a:pt x="56" y="343"/>
                  </a:lnTo>
                  <a:lnTo>
                    <a:pt x="56" y="349"/>
                  </a:lnTo>
                  <a:lnTo>
                    <a:pt x="56" y="355"/>
                  </a:lnTo>
                  <a:lnTo>
                    <a:pt x="56" y="363"/>
                  </a:lnTo>
                  <a:lnTo>
                    <a:pt x="56" y="372"/>
                  </a:lnTo>
                  <a:lnTo>
                    <a:pt x="56" y="378"/>
                  </a:lnTo>
                  <a:lnTo>
                    <a:pt x="56" y="384"/>
                  </a:lnTo>
                  <a:lnTo>
                    <a:pt x="58" y="392"/>
                  </a:lnTo>
                  <a:lnTo>
                    <a:pt x="58" y="401"/>
                  </a:lnTo>
                  <a:lnTo>
                    <a:pt x="58" y="409"/>
                  </a:lnTo>
                  <a:lnTo>
                    <a:pt x="58" y="417"/>
                  </a:lnTo>
                  <a:lnTo>
                    <a:pt x="60" y="425"/>
                  </a:lnTo>
                  <a:lnTo>
                    <a:pt x="60" y="434"/>
                  </a:lnTo>
                  <a:lnTo>
                    <a:pt x="60" y="442"/>
                  </a:lnTo>
                  <a:lnTo>
                    <a:pt x="60" y="452"/>
                  </a:lnTo>
                  <a:lnTo>
                    <a:pt x="60" y="462"/>
                  </a:lnTo>
                  <a:lnTo>
                    <a:pt x="62" y="473"/>
                  </a:lnTo>
                  <a:lnTo>
                    <a:pt x="62" y="481"/>
                  </a:lnTo>
                  <a:lnTo>
                    <a:pt x="62" y="491"/>
                  </a:lnTo>
                  <a:lnTo>
                    <a:pt x="62" y="502"/>
                  </a:lnTo>
                  <a:lnTo>
                    <a:pt x="64" y="512"/>
                  </a:lnTo>
                  <a:lnTo>
                    <a:pt x="64" y="522"/>
                  </a:lnTo>
                  <a:lnTo>
                    <a:pt x="64" y="533"/>
                  </a:lnTo>
                  <a:lnTo>
                    <a:pt x="64" y="543"/>
                  </a:lnTo>
                  <a:lnTo>
                    <a:pt x="64" y="553"/>
                  </a:lnTo>
                  <a:lnTo>
                    <a:pt x="64" y="564"/>
                  </a:lnTo>
                  <a:lnTo>
                    <a:pt x="64" y="576"/>
                  </a:lnTo>
                  <a:lnTo>
                    <a:pt x="64" y="586"/>
                  </a:lnTo>
                  <a:lnTo>
                    <a:pt x="66" y="597"/>
                  </a:lnTo>
                  <a:lnTo>
                    <a:pt x="66" y="609"/>
                  </a:lnTo>
                  <a:lnTo>
                    <a:pt x="66" y="619"/>
                  </a:lnTo>
                  <a:lnTo>
                    <a:pt x="66" y="630"/>
                  </a:lnTo>
                  <a:lnTo>
                    <a:pt x="66" y="642"/>
                  </a:lnTo>
                  <a:lnTo>
                    <a:pt x="66" y="652"/>
                  </a:lnTo>
                  <a:lnTo>
                    <a:pt x="68" y="663"/>
                  </a:lnTo>
                  <a:lnTo>
                    <a:pt x="68" y="675"/>
                  </a:lnTo>
                  <a:lnTo>
                    <a:pt x="70" y="685"/>
                  </a:lnTo>
                  <a:lnTo>
                    <a:pt x="70" y="696"/>
                  </a:lnTo>
                  <a:lnTo>
                    <a:pt x="70" y="706"/>
                  </a:lnTo>
                  <a:lnTo>
                    <a:pt x="70" y="716"/>
                  </a:lnTo>
                  <a:lnTo>
                    <a:pt x="70" y="729"/>
                  </a:lnTo>
                  <a:lnTo>
                    <a:pt x="70" y="739"/>
                  </a:lnTo>
                  <a:lnTo>
                    <a:pt x="70" y="749"/>
                  </a:lnTo>
                  <a:lnTo>
                    <a:pt x="70" y="760"/>
                  </a:lnTo>
                  <a:lnTo>
                    <a:pt x="70" y="770"/>
                  </a:lnTo>
                  <a:lnTo>
                    <a:pt x="70" y="778"/>
                  </a:lnTo>
                  <a:lnTo>
                    <a:pt x="70" y="789"/>
                  </a:lnTo>
                  <a:lnTo>
                    <a:pt x="72" y="797"/>
                  </a:lnTo>
                  <a:lnTo>
                    <a:pt x="72" y="807"/>
                  </a:lnTo>
                  <a:lnTo>
                    <a:pt x="72" y="815"/>
                  </a:lnTo>
                  <a:lnTo>
                    <a:pt x="72" y="826"/>
                  </a:lnTo>
                  <a:lnTo>
                    <a:pt x="72" y="834"/>
                  </a:lnTo>
                  <a:lnTo>
                    <a:pt x="74" y="842"/>
                  </a:lnTo>
                  <a:lnTo>
                    <a:pt x="74" y="851"/>
                  </a:lnTo>
                  <a:lnTo>
                    <a:pt x="74" y="859"/>
                  </a:lnTo>
                  <a:lnTo>
                    <a:pt x="74" y="867"/>
                  </a:lnTo>
                  <a:lnTo>
                    <a:pt x="74" y="875"/>
                  </a:lnTo>
                  <a:lnTo>
                    <a:pt x="74" y="882"/>
                  </a:lnTo>
                  <a:lnTo>
                    <a:pt x="74" y="888"/>
                  </a:lnTo>
                  <a:lnTo>
                    <a:pt x="76" y="894"/>
                  </a:lnTo>
                  <a:lnTo>
                    <a:pt x="76" y="902"/>
                  </a:lnTo>
                  <a:lnTo>
                    <a:pt x="76" y="906"/>
                  </a:lnTo>
                  <a:lnTo>
                    <a:pt x="76" y="912"/>
                  </a:lnTo>
                  <a:lnTo>
                    <a:pt x="76" y="919"/>
                  </a:lnTo>
                  <a:lnTo>
                    <a:pt x="78" y="923"/>
                  </a:lnTo>
                  <a:lnTo>
                    <a:pt x="78" y="927"/>
                  </a:lnTo>
                  <a:lnTo>
                    <a:pt x="78" y="931"/>
                  </a:lnTo>
                  <a:lnTo>
                    <a:pt x="78" y="935"/>
                  </a:lnTo>
                  <a:lnTo>
                    <a:pt x="81" y="939"/>
                  </a:lnTo>
                  <a:lnTo>
                    <a:pt x="81" y="945"/>
                  </a:lnTo>
                  <a:lnTo>
                    <a:pt x="81" y="952"/>
                  </a:lnTo>
                  <a:lnTo>
                    <a:pt x="81" y="956"/>
                  </a:lnTo>
                  <a:lnTo>
                    <a:pt x="83" y="960"/>
                  </a:lnTo>
                  <a:lnTo>
                    <a:pt x="83" y="964"/>
                  </a:lnTo>
                  <a:lnTo>
                    <a:pt x="83" y="968"/>
                  </a:lnTo>
                  <a:lnTo>
                    <a:pt x="83" y="972"/>
                  </a:lnTo>
                  <a:lnTo>
                    <a:pt x="83" y="979"/>
                  </a:lnTo>
                  <a:lnTo>
                    <a:pt x="85" y="983"/>
                  </a:lnTo>
                  <a:lnTo>
                    <a:pt x="85" y="989"/>
                  </a:lnTo>
                  <a:lnTo>
                    <a:pt x="85" y="995"/>
                  </a:lnTo>
                  <a:lnTo>
                    <a:pt x="85" y="999"/>
                  </a:lnTo>
                  <a:lnTo>
                    <a:pt x="87" y="1005"/>
                  </a:lnTo>
                  <a:lnTo>
                    <a:pt x="87" y="1012"/>
                  </a:lnTo>
                  <a:lnTo>
                    <a:pt x="87" y="1018"/>
                  </a:lnTo>
                  <a:lnTo>
                    <a:pt x="87" y="1024"/>
                  </a:lnTo>
                  <a:lnTo>
                    <a:pt x="87" y="1030"/>
                  </a:lnTo>
                  <a:lnTo>
                    <a:pt x="89" y="1036"/>
                  </a:lnTo>
                  <a:lnTo>
                    <a:pt x="89" y="1043"/>
                  </a:lnTo>
                  <a:lnTo>
                    <a:pt x="89" y="1049"/>
                  </a:lnTo>
                  <a:lnTo>
                    <a:pt x="89" y="1055"/>
                  </a:lnTo>
                  <a:lnTo>
                    <a:pt x="89" y="1061"/>
                  </a:lnTo>
                  <a:lnTo>
                    <a:pt x="89" y="1067"/>
                  </a:lnTo>
                  <a:lnTo>
                    <a:pt x="91" y="1073"/>
                  </a:lnTo>
                  <a:lnTo>
                    <a:pt x="91" y="1080"/>
                  </a:lnTo>
                  <a:lnTo>
                    <a:pt x="91" y="1088"/>
                  </a:lnTo>
                  <a:lnTo>
                    <a:pt x="91" y="1094"/>
                  </a:lnTo>
                  <a:lnTo>
                    <a:pt x="91" y="1100"/>
                  </a:lnTo>
                  <a:lnTo>
                    <a:pt x="93" y="1107"/>
                  </a:lnTo>
                  <a:lnTo>
                    <a:pt x="93" y="1115"/>
                  </a:lnTo>
                  <a:lnTo>
                    <a:pt x="93" y="1121"/>
                  </a:lnTo>
                  <a:lnTo>
                    <a:pt x="93" y="1127"/>
                  </a:lnTo>
                  <a:lnTo>
                    <a:pt x="93" y="1133"/>
                  </a:lnTo>
                  <a:lnTo>
                    <a:pt x="93" y="1140"/>
                  </a:lnTo>
                  <a:lnTo>
                    <a:pt x="93" y="1146"/>
                  </a:lnTo>
                  <a:lnTo>
                    <a:pt x="93" y="1154"/>
                  </a:lnTo>
                  <a:lnTo>
                    <a:pt x="93" y="1160"/>
                  </a:lnTo>
                  <a:lnTo>
                    <a:pt x="95" y="1166"/>
                  </a:lnTo>
                  <a:lnTo>
                    <a:pt x="95" y="1173"/>
                  </a:lnTo>
                  <a:lnTo>
                    <a:pt x="95" y="1179"/>
                  </a:lnTo>
                  <a:lnTo>
                    <a:pt x="95" y="1185"/>
                  </a:lnTo>
                  <a:lnTo>
                    <a:pt x="95" y="1191"/>
                  </a:lnTo>
                  <a:lnTo>
                    <a:pt x="95" y="1195"/>
                  </a:lnTo>
                  <a:lnTo>
                    <a:pt x="95" y="1201"/>
                  </a:lnTo>
                  <a:lnTo>
                    <a:pt x="95" y="1208"/>
                  </a:lnTo>
                  <a:lnTo>
                    <a:pt x="97" y="1214"/>
                  </a:lnTo>
                  <a:lnTo>
                    <a:pt x="97" y="1218"/>
                  </a:lnTo>
                  <a:lnTo>
                    <a:pt x="97" y="1222"/>
                  </a:lnTo>
                  <a:lnTo>
                    <a:pt x="97" y="1228"/>
                  </a:lnTo>
                  <a:lnTo>
                    <a:pt x="97" y="1232"/>
                  </a:lnTo>
                  <a:lnTo>
                    <a:pt x="97" y="1237"/>
                  </a:lnTo>
                  <a:lnTo>
                    <a:pt x="97" y="1241"/>
                  </a:lnTo>
                  <a:lnTo>
                    <a:pt x="97" y="1245"/>
                  </a:lnTo>
                  <a:lnTo>
                    <a:pt x="97" y="1251"/>
                  </a:lnTo>
                  <a:lnTo>
                    <a:pt x="97" y="1257"/>
                  </a:lnTo>
                  <a:lnTo>
                    <a:pt x="97" y="1263"/>
                  </a:lnTo>
                  <a:lnTo>
                    <a:pt x="97" y="1270"/>
                  </a:lnTo>
                  <a:lnTo>
                    <a:pt x="99" y="1276"/>
                  </a:lnTo>
                  <a:lnTo>
                    <a:pt x="99" y="1278"/>
                  </a:lnTo>
                  <a:lnTo>
                    <a:pt x="99" y="1284"/>
                  </a:lnTo>
                  <a:lnTo>
                    <a:pt x="99" y="1290"/>
                  </a:lnTo>
                  <a:lnTo>
                    <a:pt x="99" y="1296"/>
                  </a:lnTo>
                  <a:lnTo>
                    <a:pt x="99" y="1301"/>
                  </a:lnTo>
                  <a:lnTo>
                    <a:pt x="99" y="1303"/>
                  </a:lnTo>
                  <a:lnTo>
                    <a:pt x="99" y="1307"/>
                  </a:lnTo>
                  <a:lnTo>
                    <a:pt x="99" y="1311"/>
                  </a:lnTo>
                  <a:lnTo>
                    <a:pt x="99" y="1315"/>
                  </a:lnTo>
                  <a:lnTo>
                    <a:pt x="99" y="1319"/>
                  </a:lnTo>
                  <a:lnTo>
                    <a:pt x="99" y="1323"/>
                  </a:lnTo>
                  <a:lnTo>
                    <a:pt x="99" y="1329"/>
                  </a:lnTo>
                  <a:lnTo>
                    <a:pt x="99" y="1334"/>
                  </a:lnTo>
                  <a:lnTo>
                    <a:pt x="99" y="1338"/>
                  </a:lnTo>
                  <a:lnTo>
                    <a:pt x="99" y="1342"/>
                  </a:lnTo>
                  <a:lnTo>
                    <a:pt x="99" y="1346"/>
                  </a:lnTo>
                  <a:lnTo>
                    <a:pt x="99" y="1352"/>
                  </a:lnTo>
                  <a:lnTo>
                    <a:pt x="99" y="1356"/>
                  </a:lnTo>
                  <a:lnTo>
                    <a:pt x="99" y="1362"/>
                  </a:lnTo>
                  <a:lnTo>
                    <a:pt x="99" y="1367"/>
                  </a:lnTo>
                  <a:lnTo>
                    <a:pt x="99" y="1371"/>
                  </a:lnTo>
                  <a:lnTo>
                    <a:pt x="99" y="1377"/>
                  </a:lnTo>
                  <a:lnTo>
                    <a:pt x="99" y="1381"/>
                  </a:lnTo>
                  <a:lnTo>
                    <a:pt x="101" y="1387"/>
                  </a:lnTo>
                  <a:lnTo>
                    <a:pt x="101" y="1391"/>
                  </a:lnTo>
                  <a:lnTo>
                    <a:pt x="101" y="1398"/>
                  </a:lnTo>
                  <a:lnTo>
                    <a:pt x="101" y="1402"/>
                  </a:lnTo>
                  <a:lnTo>
                    <a:pt x="101" y="1408"/>
                  </a:lnTo>
                  <a:lnTo>
                    <a:pt x="101" y="1412"/>
                  </a:lnTo>
                  <a:lnTo>
                    <a:pt x="101" y="1416"/>
                  </a:lnTo>
                  <a:lnTo>
                    <a:pt x="101" y="1420"/>
                  </a:lnTo>
                  <a:lnTo>
                    <a:pt x="101" y="1426"/>
                  </a:lnTo>
                  <a:lnTo>
                    <a:pt x="101" y="1431"/>
                  </a:lnTo>
                  <a:lnTo>
                    <a:pt x="101" y="1437"/>
                  </a:lnTo>
                  <a:lnTo>
                    <a:pt x="101" y="1441"/>
                  </a:lnTo>
                  <a:lnTo>
                    <a:pt x="101" y="1445"/>
                  </a:lnTo>
                  <a:lnTo>
                    <a:pt x="101" y="1449"/>
                  </a:lnTo>
                  <a:lnTo>
                    <a:pt x="101" y="1453"/>
                  </a:lnTo>
                  <a:lnTo>
                    <a:pt x="101" y="1457"/>
                  </a:lnTo>
                  <a:lnTo>
                    <a:pt x="101" y="1464"/>
                  </a:lnTo>
                  <a:lnTo>
                    <a:pt x="101" y="1466"/>
                  </a:lnTo>
                  <a:lnTo>
                    <a:pt x="101" y="1470"/>
                  </a:lnTo>
                  <a:lnTo>
                    <a:pt x="101" y="1474"/>
                  </a:lnTo>
                  <a:lnTo>
                    <a:pt x="103" y="1478"/>
                  </a:lnTo>
                  <a:lnTo>
                    <a:pt x="103" y="1484"/>
                  </a:lnTo>
                  <a:lnTo>
                    <a:pt x="103" y="1490"/>
                  </a:lnTo>
                  <a:lnTo>
                    <a:pt x="103" y="1497"/>
                  </a:lnTo>
                  <a:lnTo>
                    <a:pt x="103" y="1501"/>
                  </a:lnTo>
                  <a:lnTo>
                    <a:pt x="103" y="1505"/>
                  </a:lnTo>
                  <a:lnTo>
                    <a:pt x="103" y="1507"/>
                  </a:lnTo>
                  <a:lnTo>
                    <a:pt x="103" y="1509"/>
                  </a:lnTo>
                  <a:lnTo>
                    <a:pt x="74" y="1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Freeform 31"/>
            <p:cNvSpPr>
              <a:spLocks/>
            </p:cNvSpPr>
            <p:nvPr/>
          </p:nvSpPr>
          <p:spPr bwMode="auto">
            <a:xfrm>
              <a:off x="5700" y="1668"/>
              <a:ext cx="371" cy="153"/>
            </a:xfrm>
            <a:custGeom>
              <a:avLst/>
              <a:gdLst>
                <a:gd name="T0" fmla="*/ 2 w 371"/>
                <a:gd name="T1" fmla="*/ 128 h 153"/>
                <a:gd name="T2" fmla="*/ 12 w 371"/>
                <a:gd name="T3" fmla="*/ 124 h 153"/>
                <a:gd name="T4" fmla="*/ 25 w 371"/>
                <a:gd name="T5" fmla="*/ 120 h 153"/>
                <a:gd name="T6" fmla="*/ 35 w 371"/>
                <a:gd name="T7" fmla="*/ 116 h 153"/>
                <a:gd name="T8" fmla="*/ 47 w 371"/>
                <a:gd name="T9" fmla="*/ 111 h 153"/>
                <a:gd name="T10" fmla="*/ 62 w 371"/>
                <a:gd name="T11" fmla="*/ 105 h 153"/>
                <a:gd name="T12" fmla="*/ 76 w 371"/>
                <a:gd name="T13" fmla="*/ 101 h 153"/>
                <a:gd name="T14" fmla="*/ 91 w 371"/>
                <a:gd name="T15" fmla="*/ 95 h 153"/>
                <a:gd name="T16" fmla="*/ 107 w 371"/>
                <a:gd name="T17" fmla="*/ 91 h 153"/>
                <a:gd name="T18" fmla="*/ 121 w 371"/>
                <a:gd name="T19" fmla="*/ 85 h 153"/>
                <a:gd name="T20" fmla="*/ 136 w 371"/>
                <a:gd name="T21" fmla="*/ 78 h 153"/>
                <a:gd name="T22" fmla="*/ 152 w 371"/>
                <a:gd name="T23" fmla="*/ 72 h 153"/>
                <a:gd name="T24" fmla="*/ 167 w 371"/>
                <a:gd name="T25" fmla="*/ 68 h 153"/>
                <a:gd name="T26" fmla="*/ 179 w 371"/>
                <a:gd name="T27" fmla="*/ 64 h 153"/>
                <a:gd name="T28" fmla="*/ 192 w 371"/>
                <a:gd name="T29" fmla="*/ 60 h 153"/>
                <a:gd name="T30" fmla="*/ 204 w 371"/>
                <a:gd name="T31" fmla="*/ 54 h 153"/>
                <a:gd name="T32" fmla="*/ 212 w 371"/>
                <a:gd name="T33" fmla="*/ 52 h 153"/>
                <a:gd name="T34" fmla="*/ 227 w 371"/>
                <a:gd name="T35" fmla="*/ 45 h 153"/>
                <a:gd name="T36" fmla="*/ 239 w 371"/>
                <a:gd name="T37" fmla="*/ 41 h 153"/>
                <a:gd name="T38" fmla="*/ 251 w 371"/>
                <a:gd name="T39" fmla="*/ 35 h 153"/>
                <a:gd name="T40" fmla="*/ 266 w 371"/>
                <a:gd name="T41" fmla="*/ 29 h 153"/>
                <a:gd name="T42" fmla="*/ 280 w 371"/>
                <a:gd name="T43" fmla="*/ 25 h 153"/>
                <a:gd name="T44" fmla="*/ 299 w 371"/>
                <a:gd name="T45" fmla="*/ 19 h 153"/>
                <a:gd name="T46" fmla="*/ 313 w 371"/>
                <a:gd name="T47" fmla="*/ 12 h 153"/>
                <a:gd name="T48" fmla="*/ 328 w 371"/>
                <a:gd name="T49" fmla="*/ 8 h 153"/>
                <a:gd name="T50" fmla="*/ 340 w 371"/>
                <a:gd name="T51" fmla="*/ 4 h 153"/>
                <a:gd name="T52" fmla="*/ 350 w 371"/>
                <a:gd name="T53" fmla="*/ 2 h 153"/>
                <a:gd name="T54" fmla="*/ 371 w 371"/>
                <a:gd name="T55" fmla="*/ 25 h 153"/>
                <a:gd name="T56" fmla="*/ 361 w 371"/>
                <a:gd name="T57" fmla="*/ 27 h 153"/>
                <a:gd name="T58" fmla="*/ 346 w 371"/>
                <a:gd name="T59" fmla="*/ 31 h 153"/>
                <a:gd name="T60" fmla="*/ 334 w 371"/>
                <a:gd name="T61" fmla="*/ 33 h 153"/>
                <a:gd name="T62" fmla="*/ 319 w 371"/>
                <a:gd name="T63" fmla="*/ 39 h 153"/>
                <a:gd name="T64" fmla="*/ 305 w 371"/>
                <a:gd name="T65" fmla="*/ 43 h 153"/>
                <a:gd name="T66" fmla="*/ 291 w 371"/>
                <a:gd name="T67" fmla="*/ 48 h 153"/>
                <a:gd name="T68" fmla="*/ 278 w 371"/>
                <a:gd name="T69" fmla="*/ 52 h 153"/>
                <a:gd name="T70" fmla="*/ 268 w 371"/>
                <a:gd name="T71" fmla="*/ 56 h 153"/>
                <a:gd name="T72" fmla="*/ 258 w 371"/>
                <a:gd name="T73" fmla="*/ 60 h 153"/>
                <a:gd name="T74" fmla="*/ 245 w 371"/>
                <a:gd name="T75" fmla="*/ 64 h 153"/>
                <a:gd name="T76" fmla="*/ 235 w 371"/>
                <a:gd name="T77" fmla="*/ 68 h 153"/>
                <a:gd name="T78" fmla="*/ 223 w 371"/>
                <a:gd name="T79" fmla="*/ 72 h 153"/>
                <a:gd name="T80" fmla="*/ 208 w 371"/>
                <a:gd name="T81" fmla="*/ 78 h 153"/>
                <a:gd name="T82" fmla="*/ 194 w 371"/>
                <a:gd name="T83" fmla="*/ 83 h 153"/>
                <a:gd name="T84" fmla="*/ 177 w 371"/>
                <a:gd name="T85" fmla="*/ 89 h 153"/>
                <a:gd name="T86" fmla="*/ 161 w 371"/>
                <a:gd name="T87" fmla="*/ 95 h 153"/>
                <a:gd name="T88" fmla="*/ 142 w 371"/>
                <a:gd name="T89" fmla="*/ 101 h 153"/>
                <a:gd name="T90" fmla="*/ 126 w 371"/>
                <a:gd name="T91" fmla="*/ 107 h 153"/>
                <a:gd name="T92" fmla="*/ 107 w 371"/>
                <a:gd name="T93" fmla="*/ 114 h 153"/>
                <a:gd name="T94" fmla="*/ 88 w 371"/>
                <a:gd name="T95" fmla="*/ 120 h 153"/>
                <a:gd name="T96" fmla="*/ 72 w 371"/>
                <a:gd name="T97" fmla="*/ 124 h 153"/>
                <a:gd name="T98" fmla="*/ 56 w 371"/>
                <a:gd name="T99" fmla="*/ 130 h 153"/>
                <a:gd name="T100" fmla="*/ 43 w 371"/>
                <a:gd name="T101" fmla="*/ 136 h 153"/>
                <a:gd name="T102" fmla="*/ 29 w 371"/>
                <a:gd name="T103" fmla="*/ 140 h 153"/>
                <a:gd name="T104" fmla="*/ 14 w 371"/>
                <a:gd name="T105" fmla="*/ 145 h 153"/>
                <a:gd name="T106" fmla="*/ 2 w 371"/>
                <a:gd name="T107" fmla="*/ 151 h 153"/>
                <a:gd name="T108" fmla="*/ 0 w 371"/>
                <a:gd name="T109" fmla="*/ 130 h 15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1"/>
                <a:gd name="T166" fmla="*/ 0 h 153"/>
                <a:gd name="T167" fmla="*/ 371 w 371"/>
                <a:gd name="T168" fmla="*/ 153 h 15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1" h="153">
                  <a:moveTo>
                    <a:pt x="0" y="130"/>
                  </a:moveTo>
                  <a:lnTo>
                    <a:pt x="0" y="130"/>
                  </a:lnTo>
                  <a:lnTo>
                    <a:pt x="2" y="128"/>
                  </a:lnTo>
                  <a:lnTo>
                    <a:pt x="4" y="128"/>
                  </a:lnTo>
                  <a:lnTo>
                    <a:pt x="8" y="126"/>
                  </a:lnTo>
                  <a:lnTo>
                    <a:pt x="12" y="124"/>
                  </a:lnTo>
                  <a:lnTo>
                    <a:pt x="18" y="122"/>
                  </a:lnTo>
                  <a:lnTo>
                    <a:pt x="20" y="122"/>
                  </a:lnTo>
                  <a:lnTo>
                    <a:pt x="25" y="120"/>
                  </a:lnTo>
                  <a:lnTo>
                    <a:pt x="29" y="118"/>
                  </a:lnTo>
                  <a:lnTo>
                    <a:pt x="33" y="118"/>
                  </a:lnTo>
                  <a:lnTo>
                    <a:pt x="35" y="116"/>
                  </a:lnTo>
                  <a:lnTo>
                    <a:pt x="39" y="114"/>
                  </a:lnTo>
                  <a:lnTo>
                    <a:pt x="43" y="111"/>
                  </a:lnTo>
                  <a:lnTo>
                    <a:pt x="47" y="111"/>
                  </a:lnTo>
                  <a:lnTo>
                    <a:pt x="51" y="109"/>
                  </a:lnTo>
                  <a:lnTo>
                    <a:pt x="56" y="107"/>
                  </a:lnTo>
                  <a:lnTo>
                    <a:pt x="62" y="105"/>
                  </a:lnTo>
                  <a:lnTo>
                    <a:pt x="66" y="105"/>
                  </a:lnTo>
                  <a:lnTo>
                    <a:pt x="70" y="103"/>
                  </a:lnTo>
                  <a:lnTo>
                    <a:pt x="76" y="101"/>
                  </a:lnTo>
                  <a:lnTo>
                    <a:pt x="80" y="99"/>
                  </a:lnTo>
                  <a:lnTo>
                    <a:pt x="86" y="97"/>
                  </a:lnTo>
                  <a:lnTo>
                    <a:pt x="91" y="95"/>
                  </a:lnTo>
                  <a:lnTo>
                    <a:pt x="97" y="95"/>
                  </a:lnTo>
                  <a:lnTo>
                    <a:pt x="101" y="93"/>
                  </a:lnTo>
                  <a:lnTo>
                    <a:pt x="107" y="91"/>
                  </a:lnTo>
                  <a:lnTo>
                    <a:pt x="111" y="89"/>
                  </a:lnTo>
                  <a:lnTo>
                    <a:pt x="117" y="87"/>
                  </a:lnTo>
                  <a:lnTo>
                    <a:pt x="121" y="85"/>
                  </a:lnTo>
                  <a:lnTo>
                    <a:pt x="126" y="83"/>
                  </a:lnTo>
                  <a:lnTo>
                    <a:pt x="132" y="81"/>
                  </a:lnTo>
                  <a:lnTo>
                    <a:pt x="136" y="78"/>
                  </a:lnTo>
                  <a:lnTo>
                    <a:pt x="142" y="76"/>
                  </a:lnTo>
                  <a:lnTo>
                    <a:pt x="146" y="76"/>
                  </a:lnTo>
                  <a:lnTo>
                    <a:pt x="152" y="72"/>
                  </a:lnTo>
                  <a:lnTo>
                    <a:pt x="157" y="70"/>
                  </a:lnTo>
                  <a:lnTo>
                    <a:pt x="161" y="70"/>
                  </a:lnTo>
                  <a:lnTo>
                    <a:pt x="167" y="68"/>
                  </a:lnTo>
                  <a:lnTo>
                    <a:pt x="171" y="66"/>
                  </a:lnTo>
                  <a:lnTo>
                    <a:pt x="175" y="66"/>
                  </a:lnTo>
                  <a:lnTo>
                    <a:pt x="179" y="64"/>
                  </a:lnTo>
                  <a:lnTo>
                    <a:pt x="185" y="62"/>
                  </a:lnTo>
                  <a:lnTo>
                    <a:pt x="187" y="60"/>
                  </a:lnTo>
                  <a:lnTo>
                    <a:pt x="192" y="60"/>
                  </a:lnTo>
                  <a:lnTo>
                    <a:pt x="196" y="58"/>
                  </a:lnTo>
                  <a:lnTo>
                    <a:pt x="200" y="56"/>
                  </a:lnTo>
                  <a:lnTo>
                    <a:pt x="204" y="54"/>
                  </a:lnTo>
                  <a:lnTo>
                    <a:pt x="206" y="54"/>
                  </a:lnTo>
                  <a:lnTo>
                    <a:pt x="210" y="52"/>
                  </a:lnTo>
                  <a:lnTo>
                    <a:pt x="212" y="52"/>
                  </a:lnTo>
                  <a:lnTo>
                    <a:pt x="218" y="50"/>
                  </a:lnTo>
                  <a:lnTo>
                    <a:pt x="223" y="48"/>
                  </a:lnTo>
                  <a:lnTo>
                    <a:pt x="227" y="45"/>
                  </a:lnTo>
                  <a:lnTo>
                    <a:pt x="229" y="45"/>
                  </a:lnTo>
                  <a:lnTo>
                    <a:pt x="233" y="43"/>
                  </a:lnTo>
                  <a:lnTo>
                    <a:pt x="239" y="41"/>
                  </a:lnTo>
                  <a:lnTo>
                    <a:pt x="241" y="39"/>
                  </a:lnTo>
                  <a:lnTo>
                    <a:pt x="245" y="37"/>
                  </a:lnTo>
                  <a:lnTo>
                    <a:pt x="251" y="35"/>
                  </a:lnTo>
                  <a:lnTo>
                    <a:pt x="256" y="33"/>
                  </a:lnTo>
                  <a:lnTo>
                    <a:pt x="260" y="31"/>
                  </a:lnTo>
                  <a:lnTo>
                    <a:pt x="266" y="29"/>
                  </a:lnTo>
                  <a:lnTo>
                    <a:pt x="270" y="27"/>
                  </a:lnTo>
                  <a:lnTo>
                    <a:pt x="276" y="27"/>
                  </a:lnTo>
                  <a:lnTo>
                    <a:pt x="280" y="25"/>
                  </a:lnTo>
                  <a:lnTo>
                    <a:pt x="286" y="23"/>
                  </a:lnTo>
                  <a:lnTo>
                    <a:pt x="293" y="21"/>
                  </a:lnTo>
                  <a:lnTo>
                    <a:pt x="299" y="19"/>
                  </a:lnTo>
                  <a:lnTo>
                    <a:pt x="303" y="17"/>
                  </a:lnTo>
                  <a:lnTo>
                    <a:pt x="309" y="14"/>
                  </a:lnTo>
                  <a:lnTo>
                    <a:pt x="313" y="12"/>
                  </a:lnTo>
                  <a:lnTo>
                    <a:pt x="319" y="10"/>
                  </a:lnTo>
                  <a:lnTo>
                    <a:pt x="324" y="8"/>
                  </a:lnTo>
                  <a:lnTo>
                    <a:pt x="328" y="8"/>
                  </a:lnTo>
                  <a:lnTo>
                    <a:pt x="332" y="6"/>
                  </a:lnTo>
                  <a:lnTo>
                    <a:pt x="338" y="6"/>
                  </a:lnTo>
                  <a:lnTo>
                    <a:pt x="340" y="4"/>
                  </a:lnTo>
                  <a:lnTo>
                    <a:pt x="344" y="2"/>
                  </a:lnTo>
                  <a:lnTo>
                    <a:pt x="346" y="2"/>
                  </a:lnTo>
                  <a:lnTo>
                    <a:pt x="350" y="2"/>
                  </a:lnTo>
                  <a:lnTo>
                    <a:pt x="352" y="0"/>
                  </a:lnTo>
                  <a:lnTo>
                    <a:pt x="354" y="0"/>
                  </a:lnTo>
                  <a:lnTo>
                    <a:pt x="371" y="25"/>
                  </a:lnTo>
                  <a:lnTo>
                    <a:pt x="369" y="25"/>
                  </a:lnTo>
                  <a:lnTo>
                    <a:pt x="367" y="25"/>
                  </a:lnTo>
                  <a:lnTo>
                    <a:pt x="361" y="27"/>
                  </a:lnTo>
                  <a:lnTo>
                    <a:pt x="354" y="29"/>
                  </a:lnTo>
                  <a:lnTo>
                    <a:pt x="350" y="29"/>
                  </a:lnTo>
                  <a:lnTo>
                    <a:pt x="346" y="31"/>
                  </a:lnTo>
                  <a:lnTo>
                    <a:pt x="342" y="31"/>
                  </a:lnTo>
                  <a:lnTo>
                    <a:pt x="338" y="33"/>
                  </a:lnTo>
                  <a:lnTo>
                    <a:pt x="334" y="33"/>
                  </a:lnTo>
                  <a:lnTo>
                    <a:pt x="330" y="35"/>
                  </a:lnTo>
                  <a:lnTo>
                    <a:pt x="324" y="37"/>
                  </a:lnTo>
                  <a:lnTo>
                    <a:pt x="319" y="39"/>
                  </a:lnTo>
                  <a:lnTo>
                    <a:pt x="315" y="39"/>
                  </a:lnTo>
                  <a:lnTo>
                    <a:pt x="309" y="41"/>
                  </a:lnTo>
                  <a:lnTo>
                    <a:pt x="305" y="43"/>
                  </a:lnTo>
                  <a:lnTo>
                    <a:pt x="301" y="43"/>
                  </a:lnTo>
                  <a:lnTo>
                    <a:pt x="295" y="45"/>
                  </a:lnTo>
                  <a:lnTo>
                    <a:pt x="291" y="48"/>
                  </a:lnTo>
                  <a:lnTo>
                    <a:pt x="286" y="48"/>
                  </a:lnTo>
                  <a:lnTo>
                    <a:pt x="282" y="50"/>
                  </a:lnTo>
                  <a:lnTo>
                    <a:pt x="278" y="52"/>
                  </a:lnTo>
                  <a:lnTo>
                    <a:pt x="274" y="52"/>
                  </a:lnTo>
                  <a:lnTo>
                    <a:pt x="270" y="54"/>
                  </a:lnTo>
                  <a:lnTo>
                    <a:pt x="268" y="56"/>
                  </a:lnTo>
                  <a:lnTo>
                    <a:pt x="264" y="58"/>
                  </a:lnTo>
                  <a:lnTo>
                    <a:pt x="262" y="60"/>
                  </a:lnTo>
                  <a:lnTo>
                    <a:pt x="258" y="60"/>
                  </a:lnTo>
                  <a:lnTo>
                    <a:pt x="256" y="60"/>
                  </a:lnTo>
                  <a:lnTo>
                    <a:pt x="251" y="62"/>
                  </a:lnTo>
                  <a:lnTo>
                    <a:pt x="245" y="64"/>
                  </a:lnTo>
                  <a:lnTo>
                    <a:pt x="243" y="66"/>
                  </a:lnTo>
                  <a:lnTo>
                    <a:pt x="239" y="66"/>
                  </a:lnTo>
                  <a:lnTo>
                    <a:pt x="235" y="68"/>
                  </a:lnTo>
                  <a:lnTo>
                    <a:pt x="231" y="70"/>
                  </a:lnTo>
                  <a:lnTo>
                    <a:pt x="227" y="70"/>
                  </a:lnTo>
                  <a:lnTo>
                    <a:pt x="223" y="72"/>
                  </a:lnTo>
                  <a:lnTo>
                    <a:pt x="218" y="74"/>
                  </a:lnTo>
                  <a:lnTo>
                    <a:pt x="214" y="76"/>
                  </a:lnTo>
                  <a:lnTo>
                    <a:pt x="208" y="78"/>
                  </a:lnTo>
                  <a:lnTo>
                    <a:pt x="204" y="78"/>
                  </a:lnTo>
                  <a:lnTo>
                    <a:pt x="198" y="81"/>
                  </a:lnTo>
                  <a:lnTo>
                    <a:pt x="194" y="83"/>
                  </a:lnTo>
                  <a:lnTo>
                    <a:pt x="187" y="85"/>
                  </a:lnTo>
                  <a:lnTo>
                    <a:pt x="183" y="87"/>
                  </a:lnTo>
                  <a:lnTo>
                    <a:pt x="177" y="89"/>
                  </a:lnTo>
                  <a:lnTo>
                    <a:pt x="173" y="91"/>
                  </a:lnTo>
                  <a:lnTo>
                    <a:pt x="167" y="93"/>
                  </a:lnTo>
                  <a:lnTo>
                    <a:pt x="161" y="95"/>
                  </a:lnTo>
                  <a:lnTo>
                    <a:pt x="154" y="97"/>
                  </a:lnTo>
                  <a:lnTo>
                    <a:pt x="148" y="99"/>
                  </a:lnTo>
                  <a:lnTo>
                    <a:pt x="142" y="101"/>
                  </a:lnTo>
                  <a:lnTo>
                    <a:pt x="136" y="103"/>
                  </a:lnTo>
                  <a:lnTo>
                    <a:pt x="130" y="105"/>
                  </a:lnTo>
                  <a:lnTo>
                    <a:pt x="126" y="107"/>
                  </a:lnTo>
                  <a:lnTo>
                    <a:pt x="119" y="109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1" y="116"/>
                  </a:lnTo>
                  <a:lnTo>
                    <a:pt x="95" y="118"/>
                  </a:lnTo>
                  <a:lnTo>
                    <a:pt x="88" y="120"/>
                  </a:lnTo>
                  <a:lnTo>
                    <a:pt x="84" y="122"/>
                  </a:lnTo>
                  <a:lnTo>
                    <a:pt x="78" y="124"/>
                  </a:lnTo>
                  <a:lnTo>
                    <a:pt x="72" y="124"/>
                  </a:lnTo>
                  <a:lnTo>
                    <a:pt x="66" y="126"/>
                  </a:lnTo>
                  <a:lnTo>
                    <a:pt x="62" y="128"/>
                  </a:lnTo>
                  <a:lnTo>
                    <a:pt x="56" y="130"/>
                  </a:lnTo>
                  <a:lnTo>
                    <a:pt x="51" y="132"/>
                  </a:lnTo>
                  <a:lnTo>
                    <a:pt x="47" y="134"/>
                  </a:lnTo>
                  <a:lnTo>
                    <a:pt x="43" y="136"/>
                  </a:lnTo>
                  <a:lnTo>
                    <a:pt x="39" y="138"/>
                  </a:lnTo>
                  <a:lnTo>
                    <a:pt x="33" y="138"/>
                  </a:lnTo>
                  <a:lnTo>
                    <a:pt x="29" y="140"/>
                  </a:lnTo>
                  <a:lnTo>
                    <a:pt x="25" y="140"/>
                  </a:lnTo>
                  <a:lnTo>
                    <a:pt x="23" y="142"/>
                  </a:lnTo>
                  <a:lnTo>
                    <a:pt x="14" y="145"/>
                  </a:lnTo>
                  <a:lnTo>
                    <a:pt x="10" y="149"/>
                  </a:lnTo>
                  <a:lnTo>
                    <a:pt x="4" y="149"/>
                  </a:lnTo>
                  <a:lnTo>
                    <a:pt x="2" y="151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Freeform 32"/>
            <p:cNvSpPr>
              <a:spLocks/>
            </p:cNvSpPr>
            <p:nvPr/>
          </p:nvSpPr>
          <p:spPr bwMode="auto">
            <a:xfrm>
              <a:off x="5533" y="1491"/>
              <a:ext cx="185" cy="1096"/>
            </a:xfrm>
            <a:custGeom>
              <a:avLst/>
              <a:gdLst>
                <a:gd name="T0" fmla="*/ 0 w 185"/>
                <a:gd name="T1" fmla="*/ 235 h 1096"/>
                <a:gd name="T2" fmla="*/ 6 w 185"/>
                <a:gd name="T3" fmla="*/ 173 h 1096"/>
                <a:gd name="T4" fmla="*/ 12 w 185"/>
                <a:gd name="T5" fmla="*/ 115 h 1096"/>
                <a:gd name="T6" fmla="*/ 20 w 185"/>
                <a:gd name="T7" fmla="*/ 70 h 1096"/>
                <a:gd name="T8" fmla="*/ 29 w 185"/>
                <a:gd name="T9" fmla="*/ 28 h 1096"/>
                <a:gd name="T10" fmla="*/ 55 w 185"/>
                <a:gd name="T11" fmla="*/ 4 h 1096"/>
                <a:gd name="T12" fmla="*/ 93 w 185"/>
                <a:gd name="T13" fmla="*/ 41 h 1096"/>
                <a:gd name="T14" fmla="*/ 99 w 185"/>
                <a:gd name="T15" fmla="*/ 82 h 1096"/>
                <a:gd name="T16" fmla="*/ 105 w 185"/>
                <a:gd name="T17" fmla="*/ 138 h 1096"/>
                <a:gd name="T18" fmla="*/ 111 w 185"/>
                <a:gd name="T19" fmla="*/ 202 h 1096"/>
                <a:gd name="T20" fmla="*/ 117 w 185"/>
                <a:gd name="T21" fmla="*/ 264 h 1096"/>
                <a:gd name="T22" fmla="*/ 124 w 185"/>
                <a:gd name="T23" fmla="*/ 315 h 1096"/>
                <a:gd name="T24" fmla="*/ 126 w 185"/>
                <a:gd name="T25" fmla="*/ 350 h 1096"/>
                <a:gd name="T26" fmla="*/ 134 w 185"/>
                <a:gd name="T27" fmla="*/ 406 h 1096"/>
                <a:gd name="T28" fmla="*/ 142 w 185"/>
                <a:gd name="T29" fmla="*/ 499 h 1096"/>
                <a:gd name="T30" fmla="*/ 154 w 185"/>
                <a:gd name="T31" fmla="*/ 606 h 1096"/>
                <a:gd name="T32" fmla="*/ 167 w 185"/>
                <a:gd name="T33" fmla="*/ 714 h 1096"/>
                <a:gd name="T34" fmla="*/ 175 w 185"/>
                <a:gd name="T35" fmla="*/ 802 h 1096"/>
                <a:gd name="T36" fmla="*/ 181 w 185"/>
                <a:gd name="T37" fmla="*/ 858 h 1096"/>
                <a:gd name="T38" fmla="*/ 181 w 185"/>
                <a:gd name="T39" fmla="*/ 900 h 1096"/>
                <a:gd name="T40" fmla="*/ 183 w 185"/>
                <a:gd name="T41" fmla="*/ 945 h 1096"/>
                <a:gd name="T42" fmla="*/ 185 w 185"/>
                <a:gd name="T43" fmla="*/ 992 h 1096"/>
                <a:gd name="T44" fmla="*/ 183 w 185"/>
                <a:gd name="T45" fmla="*/ 1038 h 1096"/>
                <a:gd name="T46" fmla="*/ 179 w 185"/>
                <a:gd name="T47" fmla="*/ 1081 h 1096"/>
                <a:gd name="T48" fmla="*/ 150 w 185"/>
                <a:gd name="T49" fmla="*/ 1094 h 1096"/>
                <a:gd name="T50" fmla="*/ 103 w 185"/>
                <a:gd name="T51" fmla="*/ 1069 h 1096"/>
                <a:gd name="T52" fmla="*/ 91 w 185"/>
                <a:gd name="T53" fmla="*/ 1027 h 1096"/>
                <a:gd name="T54" fmla="*/ 82 w 185"/>
                <a:gd name="T55" fmla="*/ 970 h 1096"/>
                <a:gd name="T56" fmla="*/ 74 w 185"/>
                <a:gd name="T57" fmla="*/ 904 h 1096"/>
                <a:gd name="T58" fmla="*/ 66 w 185"/>
                <a:gd name="T59" fmla="*/ 838 h 1096"/>
                <a:gd name="T60" fmla="*/ 60 w 185"/>
                <a:gd name="T61" fmla="*/ 786 h 1096"/>
                <a:gd name="T62" fmla="*/ 64 w 185"/>
                <a:gd name="T63" fmla="*/ 745 h 1096"/>
                <a:gd name="T64" fmla="*/ 117 w 185"/>
                <a:gd name="T65" fmla="*/ 720 h 1096"/>
                <a:gd name="T66" fmla="*/ 132 w 185"/>
                <a:gd name="T67" fmla="*/ 741 h 1096"/>
                <a:gd name="T68" fmla="*/ 86 w 185"/>
                <a:gd name="T69" fmla="*/ 763 h 1096"/>
                <a:gd name="T70" fmla="*/ 82 w 185"/>
                <a:gd name="T71" fmla="*/ 800 h 1096"/>
                <a:gd name="T72" fmla="*/ 88 w 185"/>
                <a:gd name="T73" fmla="*/ 852 h 1096"/>
                <a:gd name="T74" fmla="*/ 99 w 185"/>
                <a:gd name="T75" fmla="*/ 914 h 1096"/>
                <a:gd name="T76" fmla="*/ 107 w 185"/>
                <a:gd name="T77" fmla="*/ 976 h 1096"/>
                <a:gd name="T78" fmla="*/ 115 w 185"/>
                <a:gd name="T79" fmla="*/ 1023 h 1096"/>
                <a:gd name="T80" fmla="*/ 157 w 185"/>
                <a:gd name="T81" fmla="*/ 1067 h 1096"/>
                <a:gd name="T82" fmla="*/ 157 w 185"/>
                <a:gd name="T83" fmla="*/ 1023 h 1096"/>
                <a:gd name="T84" fmla="*/ 157 w 185"/>
                <a:gd name="T85" fmla="*/ 974 h 1096"/>
                <a:gd name="T86" fmla="*/ 157 w 185"/>
                <a:gd name="T87" fmla="*/ 918 h 1096"/>
                <a:gd name="T88" fmla="*/ 154 w 185"/>
                <a:gd name="T89" fmla="*/ 864 h 1096"/>
                <a:gd name="T90" fmla="*/ 154 w 185"/>
                <a:gd name="T91" fmla="*/ 817 h 1096"/>
                <a:gd name="T92" fmla="*/ 152 w 185"/>
                <a:gd name="T93" fmla="*/ 780 h 1096"/>
                <a:gd name="T94" fmla="*/ 144 w 185"/>
                <a:gd name="T95" fmla="*/ 708 h 1096"/>
                <a:gd name="T96" fmla="*/ 134 w 185"/>
                <a:gd name="T97" fmla="*/ 615 h 1096"/>
                <a:gd name="T98" fmla="*/ 124 w 185"/>
                <a:gd name="T99" fmla="*/ 511 h 1096"/>
                <a:gd name="T100" fmla="*/ 111 w 185"/>
                <a:gd name="T101" fmla="*/ 419 h 1096"/>
                <a:gd name="T102" fmla="*/ 103 w 185"/>
                <a:gd name="T103" fmla="*/ 348 h 1096"/>
                <a:gd name="T104" fmla="*/ 99 w 185"/>
                <a:gd name="T105" fmla="*/ 311 h 1096"/>
                <a:gd name="T106" fmla="*/ 95 w 185"/>
                <a:gd name="T107" fmla="*/ 266 h 1096"/>
                <a:gd name="T108" fmla="*/ 86 w 185"/>
                <a:gd name="T109" fmla="*/ 210 h 1096"/>
                <a:gd name="T110" fmla="*/ 80 w 185"/>
                <a:gd name="T111" fmla="*/ 150 h 1096"/>
                <a:gd name="T112" fmla="*/ 74 w 185"/>
                <a:gd name="T113" fmla="*/ 97 h 1096"/>
                <a:gd name="T114" fmla="*/ 70 w 185"/>
                <a:gd name="T115" fmla="*/ 53 h 1096"/>
                <a:gd name="T116" fmla="*/ 43 w 185"/>
                <a:gd name="T117" fmla="*/ 74 h 1096"/>
                <a:gd name="T118" fmla="*/ 31 w 185"/>
                <a:gd name="T119" fmla="*/ 132 h 1096"/>
                <a:gd name="T120" fmla="*/ 25 w 185"/>
                <a:gd name="T121" fmla="*/ 181 h 1096"/>
                <a:gd name="T122" fmla="*/ 22 w 185"/>
                <a:gd name="T123" fmla="*/ 222 h 1096"/>
                <a:gd name="T124" fmla="*/ 20 w 185"/>
                <a:gd name="T125" fmla="*/ 264 h 10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5"/>
                <a:gd name="T190" fmla="*/ 0 h 1096"/>
                <a:gd name="T191" fmla="*/ 185 w 185"/>
                <a:gd name="T192" fmla="*/ 1096 h 10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5" h="1096">
                  <a:moveTo>
                    <a:pt x="0" y="266"/>
                  </a:moveTo>
                  <a:lnTo>
                    <a:pt x="0" y="266"/>
                  </a:lnTo>
                  <a:lnTo>
                    <a:pt x="0" y="262"/>
                  </a:lnTo>
                  <a:lnTo>
                    <a:pt x="0" y="258"/>
                  </a:lnTo>
                  <a:lnTo>
                    <a:pt x="0" y="255"/>
                  </a:lnTo>
                  <a:lnTo>
                    <a:pt x="0" y="253"/>
                  </a:lnTo>
                  <a:lnTo>
                    <a:pt x="0" y="249"/>
                  </a:lnTo>
                  <a:lnTo>
                    <a:pt x="0" y="245"/>
                  </a:lnTo>
                  <a:lnTo>
                    <a:pt x="0" y="239"/>
                  </a:lnTo>
                  <a:lnTo>
                    <a:pt x="0" y="235"/>
                  </a:lnTo>
                  <a:lnTo>
                    <a:pt x="2" y="231"/>
                  </a:lnTo>
                  <a:lnTo>
                    <a:pt x="2" y="225"/>
                  </a:lnTo>
                  <a:lnTo>
                    <a:pt x="2" y="218"/>
                  </a:lnTo>
                  <a:lnTo>
                    <a:pt x="2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4"/>
                  </a:lnTo>
                  <a:lnTo>
                    <a:pt x="4" y="187"/>
                  </a:lnTo>
                  <a:lnTo>
                    <a:pt x="6" y="181"/>
                  </a:lnTo>
                  <a:lnTo>
                    <a:pt x="6" y="173"/>
                  </a:lnTo>
                  <a:lnTo>
                    <a:pt x="6" y="169"/>
                  </a:lnTo>
                  <a:lnTo>
                    <a:pt x="6" y="163"/>
                  </a:lnTo>
                  <a:lnTo>
                    <a:pt x="8" y="154"/>
                  </a:lnTo>
                  <a:lnTo>
                    <a:pt x="8" y="148"/>
                  </a:lnTo>
                  <a:lnTo>
                    <a:pt x="8" y="142"/>
                  </a:lnTo>
                  <a:lnTo>
                    <a:pt x="8" y="136"/>
                  </a:lnTo>
                  <a:lnTo>
                    <a:pt x="10" y="132"/>
                  </a:lnTo>
                  <a:lnTo>
                    <a:pt x="10" y="125"/>
                  </a:lnTo>
                  <a:lnTo>
                    <a:pt x="12" y="121"/>
                  </a:lnTo>
                  <a:lnTo>
                    <a:pt x="12" y="115"/>
                  </a:lnTo>
                  <a:lnTo>
                    <a:pt x="14" y="111"/>
                  </a:lnTo>
                  <a:lnTo>
                    <a:pt x="14" y="107"/>
                  </a:lnTo>
                  <a:lnTo>
                    <a:pt x="14" y="103"/>
                  </a:lnTo>
                  <a:lnTo>
                    <a:pt x="16" y="97"/>
                  </a:lnTo>
                  <a:lnTo>
                    <a:pt x="16" y="92"/>
                  </a:lnTo>
                  <a:lnTo>
                    <a:pt x="16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0" y="70"/>
                  </a:lnTo>
                  <a:lnTo>
                    <a:pt x="22" y="66"/>
                  </a:lnTo>
                  <a:lnTo>
                    <a:pt x="22" y="59"/>
                  </a:lnTo>
                  <a:lnTo>
                    <a:pt x="25" y="55"/>
                  </a:lnTo>
                  <a:lnTo>
                    <a:pt x="25" y="51"/>
                  </a:lnTo>
                  <a:lnTo>
                    <a:pt x="25" y="47"/>
                  </a:lnTo>
                  <a:lnTo>
                    <a:pt x="27" y="43"/>
                  </a:lnTo>
                  <a:lnTo>
                    <a:pt x="27" y="41"/>
                  </a:lnTo>
                  <a:lnTo>
                    <a:pt x="27" y="37"/>
                  </a:lnTo>
                  <a:lnTo>
                    <a:pt x="29" y="33"/>
                  </a:lnTo>
                  <a:lnTo>
                    <a:pt x="29" y="28"/>
                  </a:lnTo>
                  <a:lnTo>
                    <a:pt x="31" y="24"/>
                  </a:lnTo>
                  <a:lnTo>
                    <a:pt x="31" y="18"/>
                  </a:lnTo>
                  <a:lnTo>
                    <a:pt x="33" y="14"/>
                  </a:lnTo>
                  <a:lnTo>
                    <a:pt x="35" y="8"/>
                  </a:lnTo>
                  <a:lnTo>
                    <a:pt x="37" y="4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60" y="6"/>
                  </a:lnTo>
                  <a:lnTo>
                    <a:pt x="62" y="10"/>
                  </a:lnTo>
                  <a:lnTo>
                    <a:pt x="68" y="14"/>
                  </a:lnTo>
                  <a:lnTo>
                    <a:pt x="70" y="16"/>
                  </a:lnTo>
                  <a:lnTo>
                    <a:pt x="74" y="20"/>
                  </a:lnTo>
                  <a:lnTo>
                    <a:pt x="78" y="22"/>
                  </a:lnTo>
                  <a:lnTo>
                    <a:pt x="82" y="26"/>
                  </a:lnTo>
                  <a:lnTo>
                    <a:pt x="88" y="33"/>
                  </a:lnTo>
                  <a:lnTo>
                    <a:pt x="93" y="39"/>
                  </a:lnTo>
                  <a:lnTo>
                    <a:pt x="93" y="41"/>
                  </a:lnTo>
                  <a:lnTo>
                    <a:pt x="93" y="43"/>
                  </a:lnTo>
                  <a:lnTo>
                    <a:pt x="95" y="47"/>
                  </a:lnTo>
                  <a:lnTo>
                    <a:pt x="95" y="53"/>
                  </a:lnTo>
                  <a:lnTo>
                    <a:pt x="95" y="57"/>
                  </a:lnTo>
                  <a:lnTo>
                    <a:pt x="97" y="59"/>
                  </a:lnTo>
                  <a:lnTo>
                    <a:pt x="97" y="63"/>
                  </a:lnTo>
                  <a:lnTo>
                    <a:pt x="97" y="68"/>
                  </a:lnTo>
                  <a:lnTo>
                    <a:pt x="97" y="72"/>
                  </a:lnTo>
                  <a:lnTo>
                    <a:pt x="99" y="76"/>
                  </a:lnTo>
                  <a:lnTo>
                    <a:pt x="99" y="82"/>
                  </a:lnTo>
                  <a:lnTo>
                    <a:pt x="101" y="86"/>
                  </a:lnTo>
                  <a:lnTo>
                    <a:pt x="101" y="90"/>
                  </a:lnTo>
                  <a:lnTo>
                    <a:pt x="101" y="97"/>
                  </a:lnTo>
                  <a:lnTo>
                    <a:pt x="101" y="101"/>
                  </a:lnTo>
                  <a:lnTo>
                    <a:pt x="103" y="107"/>
                  </a:lnTo>
                  <a:lnTo>
                    <a:pt x="103" y="113"/>
                  </a:lnTo>
                  <a:lnTo>
                    <a:pt x="103" y="119"/>
                  </a:lnTo>
                  <a:lnTo>
                    <a:pt x="103" y="125"/>
                  </a:lnTo>
                  <a:lnTo>
                    <a:pt x="105" y="132"/>
                  </a:lnTo>
                  <a:lnTo>
                    <a:pt x="105" y="138"/>
                  </a:lnTo>
                  <a:lnTo>
                    <a:pt x="105" y="144"/>
                  </a:lnTo>
                  <a:lnTo>
                    <a:pt x="107" y="150"/>
                  </a:lnTo>
                  <a:lnTo>
                    <a:pt x="107" y="154"/>
                  </a:lnTo>
                  <a:lnTo>
                    <a:pt x="107" y="163"/>
                  </a:lnTo>
                  <a:lnTo>
                    <a:pt x="109" y="169"/>
                  </a:lnTo>
                  <a:lnTo>
                    <a:pt x="109" y="175"/>
                  </a:lnTo>
                  <a:lnTo>
                    <a:pt x="111" y="181"/>
                  </a:lnTo>
                  <a:lnTo>
                    <a:pt x="111" y="187"/>
                  </a:lnTo>
                  <a:lnTo>
                    <a:pt x="111" y="194"/>
                  </a:lnTo>
                  <a:lnTo>
                    <a:pt x="111" y="202"/>
                  </a:lnTo>
                  <a:lnTo>
                    <a:pt x="113" y="208"/>
                  </a:lnTo>
                  <a:lnTo>
                    <a:pt x="113" y="214"/>
                  </a:lnTo>
                  <a:lnTo>
                    <a:pt x="113" y="220"/>
                  </a:lnTo>
                  <a:lnTo>
                    <a:pt x="113" y="227"/>
                  </a:lnTo>
                  <a:lnTo>
                    <a:pt x="115" y="235"/>
                  </a:lnTo>
                  <a:lnTo>
                    <a:pt x="115" y="241"/>
                  </a:lnTo>
                  <a:lnTo>
                    <a:pt x="115" y="247"/>
                  </a:lnTo>
                  <a:lnTo>
                    <a:pt x="117" y="253"/>
                  </a:lnTo>
                  <a:lnTo>
                    <a:pt x="117" y="258"/>
                  </a:lnTo>
                  <a:lnTo>
                    <a:pt x="117" y="264"/>
                  </a:lnTo>
                  <a:lnTo>
                    <a:pt x="119" y="270"/>
                  </a:lnTo>
                  <a:lnTo>
                    <a:pt x="119" y="27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21" y="293"/>
                  </a:lnTo>
                  <a:lnTo>
                    <a:pt x="121" y="297"/>
                  </a:lnTo>
                  <a:lnTo>
                    <a:pt x="121" y="303"/>
                  </a:lnTo>
                  <a:lnTo>
                    <a:pt x="121" y="307"/>
                  </a:lnTo>
                  <a:lnTo>
                    <a:pt x="121" y="311"/>
                  </a:lnTo>
                  <a:lnTo>
                    <a:pt x="124" y="315"/>
                  </a:lnTo>
                  <a:lnTo>
                    <a:pt x="124" y="319"/>
                  </a:lnTo>
                  <a:lnTo>
                    <a:pt x="124" y="324"/>
                  </a:lnTo>
                  <a:lnTo>
                    <a:pt x="124" y="328"/>
                  </a:lnTo>
                  <a:lnTo>
                    <a:pt x="124" y="330"/>
                  </a:lnTo>
                  <a:lnTo>
                    <a:pt x="126" y="334"/>
                  </a:lnTo>
                  <a:lnTo>
                    <a:pt x="126" y="340"/>
                  </a:lnTo>
                  <a:lnTo>
                    <a:pt x="126" y="344"/>
                  </a:lnTo>
                  <a:lnTo>
                    <a:pt x="126" y="348"/>
                  </a:lnTo>
                  <a:lnTo>
                    <a:pt x="126" y="350"/>
                  </a:lnTo>
                  <a:lnTo>
                    <a:pt x="128" y="355"/>
                  </a:lnTo>
                  <a:lnTo>
                    <a:pt x="128" y="359"/>
                  </a:lnTo>
                  <a:lnTo>
                    <a:pt x="128" y="363"/>
                  </a:lnTo>
                  <a:lnTo>
                    <a:pt x="128" y="367"/>
                  </a:lnTo>
                  <a:lnTo>
                    <a:pt x="130" y="373"/>
                  </a:lnTo>
                  <a:lnTo>
                    <a:pt x="130" y="379"/>
                  </a:lnTo>
                  <a:lnTo>
                    <a:pt x="130" y="386"/>
                  </a:lnTo>
                  <a:lnTo>
                    <a:pt x="132" y="392"/>
                  </a:lnTo>
                  <a:lnTo>
                    <a:pt x="132" y="400"/>
                  </a:lnTo>
                  <a:lnTo>
                    <a:pt x="134" y="406"/>
                  </a:lnTo>
                  <a:lnTo>
                    <a:pt x="134" y="414"/>
                  </a:lnTo>
                  <a:lnTo>
                    <a:pt x="134" y="423"/>
                  </a:lnTo>
                  <a:lnTo>
                    <a:pt x="136" y="431"/>
                  </a:lnTo>
                  <a:lnTo>
                    <a:pt x="136" y="439"/>
                  </a:lnTo>
                  <a:lnTo>
                    <a:pt x="138" y="450"/>
                  </a:lnTo>
                  <a:lnTo>
                    <a:pt x="138" y="458"/>
                  </a:lnTo>
                  <a:lnTo>
                    <a:pt x="140" y="468"/>
                  </a:lnTo>
                  <a:lnTo>
                    <a:pt x="140" y="478"/>
                  </a:lnTo>
                  <a:lnTo>
                    <a:pt x="142" y="489"/>
                  </a:lnTo>
                  <a:lnTo>
                    <a:pt x="142" y="499"/>
                  </a:lnTo>
                  <a:lnTo>
                    <a:pt x="144" y="507"/>
                  </a:lnTo>
                  <a:lnTo>
                    <a:pt x="144" y="520"/>
                  </a:lnTo>
                  <a:lnTo>
                    <a:pt x="146" y="528"/>
                  </a:lnTo>
                  <a:lnTo>
                    <a:pt x="148" y="540"/>
                  </a:lnTo>
                  <a:lnTo>
                    <a:pt x="148" y="551"/>
                  </a:lnTo>
                  <a:lnTo>
                    <a:pt x="150" y="561"/>
                  </a:lnTo>
                  <a:lnTo>
                    <a:pt x="152" y="573"/>
                  </a:lnTo>
                  <a:lnTo>
                    <a:pt x="152" y="584"/>
                  </a:lnTo>
                  <a:lnTo>
                    <a:pt x="154" y="596"/>
                  </a:lnTo>
                  <a:lnTo>
                    <a:pt x="154" y="606"/>
                  </a:lnTo>
                  <a:lnTo>
                    <a:pt x="157" y="617"/>
                  </a:lnTo>
                  <a:lnTo>
                    <a:pt x="157" y="627"/>
                  </a:lnTo>
                  <a:lnTo>
                    <a:pt x="159" y="639"/>
                  </a:lnTo>
                  <a:lnTo>
                    <a:pt x="159" y="650"/>
                  </a:lnTo>
                  <a:lnTo>
                    <a:pt x="161" y="662"/>
                  </a:lnTo>
                  <a:lnTo>
                    <a:pt x="163" y="672"/>
                  </a:lnTo>
                  <a:lnTo>
                    <a:pt x="163" y="683"/>
                  </a:lnTo>
                  <a:lnTo>
                    <a:pt x="165" y="693"/>
                  </a:lnTo>
                  <a:lnTo>
                    <a:pt x="165" y="703"/>
                  </a:lnTo>
                  <a:lnTo>
                    <a:pt x="167" y="714"/>
                  </a:lnTo>
                  <a:lnTo>
                    <a:pt x="167" y="724"/>
                  </a:lnTo>
                  <a:lnTo>
                    <a:pt x="169" y="734"/>
                  </a:lnTo>
                  <a:lnTo>
                    <a:pt x="169" y="745"/>
                  </a:lnTo>
                  <a:lnTo>
                    <a:pt x="171" y="753"/>
                  </a:lnTo>
                  <a:lnTo>
                    <a:pt x="173" y="763"/>
                  </a:lnTo>
                  <a:lnTo>
                    <a:pt x="173" y="772"/>
                  </a:lnTo>
                  <a:lnTo>
                    <a:pt x="173" y="780"/>
                  </a:lnTo>
                  <a:lnTo>
                    <a:pt x="173" y="788"/>
                  </a:lnTo>
                  <a:lnTo>
                    <a:pt x="175" y="796"/>
                  </a:lnTo>
                  <a:lnTo>
                    <a:pt x="175" y="802"/>
                  </a:lnTo>
                  <a:lnTo>
                    <a:pt x="177" y="811"/>
                  </a:lnTo>
                  <a:lnTo>
                    <a:pt x="177" y="817"/>
                  </a:lnTo>
                  <a:lnTo>
                    <a:pt x="177" y="825"/>
                  </a:lnTo>
                  <a:lnTo>
                    <a:pt x="177" y="831"/>
                  </a:lnTo>
                  <a:lnTo>
                    <a:pt x="179" y="838"/>
                  </a:lnTo>
                  <a:lnTo>
                    <a:pt x="179" y="842"/>
                  </a:lnTo>
                  <a:lnTo>
                    <a:pt x="179" y="848"/>
                  </a:lnTo>
                  <a:lnTo>
                    <a:pt x="179" y="852"/>
                  </a:lnTo>
                  <a:lnTo>
                    <a:pt x="181" y="856"/>
                  </a:lnTo>
                  <a:lnTo>
                    <a:pt x="181" y="858"/>
                  </a:lnTo>
                  <a:lnTo>
                    <a:pt x="181" y="862"/>
                  </a:lnTo>
                  <a:lnTo>
                    <a:pt x="181" y="866"/>
                  </a:lnTo>
                  <a:lnTo>
                    <a:pt x="181" y="873"/>
                  </a:lnTo>
                  <a:lnTo>
                    <a:pt x="181" y="877"/>
                  </a:lnTo>
                  <a:lnTo>
                    <a:pt x="181" y="879"/>
                  </a:lnTo>
                  <a:lnTo>
                    <a:pt x="181" y="883"/>
                  </a:lnTo>
                  <a:lnTo>
                    <a:pt x="181" y="887"/>
                  </a:lnTo>
                  <a:lnTo>
                    <a:pt x="181" y="891"/>
                  </a:lnTo>
                  <a:lnTo>
                    <a:pt x="181" y="895"/>
                  </a:lnTo>
                  <a:lnTo>
                    <a:pt x="181" y="900"/>
                  </a:lnTo>
                  <a:lnTo>
                    <a:pt x="183" y="904"/>
                  </a:lnTo>
                  <a:lnTo>
                    <a:pt x="183" y="908"/>
                  </a:lnTo>
                  <a:lnTo>
                    <a:pt x="183" y="912"/>
                  </a:lnTo>
                  <a:lnTo>
                    <a:pt x="183" y="916"/>
                  </a:lnTo>
                  <a:lnTo>
                    <a:pt x="183" y="922"/>
                  </a:lnTo>
                  <a:lnTo>
                    <a:pt x="183" y="926"/>
                  </a:lnTo>
                  <a:lnTo>
                    <a:pt x="183" y="930"/>
                  </a:lnTo>
                  <a:lnTo>
                    <a:pt x="183" y="935"/>
                  </a:lnTo>
                  <a:lnTo>
                    <a:pt x="183" y="939"/>
                  </a:lnTo>
                  <a:lnTo>
                    <a:pt x="183" y="945"/>
                  </a:lnTo>
                  <a:lnTo>
                    <a:pt x="183" y="949"/>
                  </a:lnTo>
                  <a:lnTo>
                    <a:pt x="183" y="953"/>
                  </a:lnTo>
                  <a:lnTo>
                    <a:pt x="185" y="959"/>
                  </a:lnTo>
                  <a:lnTo>
                    <a:pt x="185" y="964"/>
                  </a:lnTo>
                  <a:lnTo>
                    <a:pt x="185" y="968"/>
                  </a:lnTo>
                  <a:lnTo>
                    <a:pt x="185" y="974"/>
                  </a:lnTo>
                  <a:lnTo>
                    <a:pt x="185" y="978"/>
                  </a:lnTo>
                  <a:lnTo>
                    <a:pt x="185" y="982"/>
                  </a:lnTo>
                  <a:lnTo>
                    <a:pt x="185" y="988"/>
                  </a:lnTo>
                  <a:lnTo>
                    <a:pt x="185" y="992"/>
                  </a:lnTo>
                  <a:lnTo>
                    <a:pt x="185" y="999"/>
                  </a:lnTo>
                  <a:lnTo>
                    <a:pt x="185" y="1003"/>
                  </a:lnTo>
                  <a:lnTo>
                    <a:pt x="185" y="1007"/>
                  </a:lnTo>
                  <a:lnTo>
                    <a:pt x="185" y="1011"/>
                  </a:lnTo>
                  <a:lnTo>
                    <a:pt x="185" y="1017"/>
                  </a:lnTo>
                  <a:lnTo>
                    <a:pt x="185" y="1021"/>
                  </a:lnTo>
                  <a:lnTo>
                    <a:pt x="185" y="1025"/>
                  </a:lnTo>
                  <a:lnTo>
                    <a:pt x="185" y="1030"/>
                  </a:lnTo>
                  <a:lnTo>
                    <a:pt x="185" y="1036"/>
                  </a:lnTo>
                  <a:lnTo>
                    <a:pt x="183" y="1038"/>
                  </a:lnTo>
                  <a:lnTo>
                    <a:pt x="183" y="1042"/>
                  </a:lnTo>
                  <a:lnTo>
                    <a:pt x="183" y="1046"/>
                  </a:lnTo>
                  <a:lnTo>
                    <a:pt x="183" y="1050"/>
                  </a:lnTo>
                  <a:lnTo>
                    <a:pt x="183" y="1054"/>
                  </a:lnTo>
                  <a:lnTo>
                    <a:pt x="183" y="1058"/>
                  </a:lnTo>
                  <a:lnTo>
                    <a:pt x="183" y="1061"/>
                  </a:lnTo>
                  <a:lnTo>
                    <a:pt x="183" y="1065"/>
                  </a:lnTo>
                  <a:lnTo>
                    <a:pt x="181" y="1071"/>
                  </a:lnTo>
                  <a:lnTo>
                    <a:pt x="181" y="1077"/>
                  </a:lnTo>
                  <a:lnTo>
                    <a:pt x="179" y="1081"/>
                  </a:lnTo>
                  <a:lnTo>
                    <a:pt x="179" y="1087"/>
                  </a:lnTo>
                  <a:lnTo>
                    <a:pt x="177" y="1089"/>
                  </a:lnTo>
                  <a:lnTo>
                    <a:pt x="177" y="1094"/>
                  </a:lnTo>
                  <a:lnTo>
                    <a:pt x="175" y="1096"/>
                  </a:lnTo>
                  <a:lnTo>
                    <a:pt x="171" y="1096"/>
                  </a:lnTo>
                  <a:lnTo>
                    <a:pt x="167" y="1096"/>
                  </a:lnTo>
                  <a:lnTo>
                    <a:pt x="161" y="1096"/>
                  </a:lnTo>
                  <a:lnTo>
                    <a:pt x="157" y="1094"/>
                  </a:lnTo>
                  <a:lnTo>
                    <a:pt x="150" y="1094"/>
                  </a:lnTo>
                  <a:lnTo>
                    <a:pt x="146" y="1091"/>
                  </a:lnTo>
                  <a:lnTo>
                    <a:pt x="140" y="1089"/>
                  </a:lnTo>
                  <a:lnTo>
                    <a:pt x="134" y="1089"/>
                  </a:lnTo>
                  <a:lnTo>
                    <a:pt x="130" y="1085"/>
                  </a:lnTo>
                  <a:lnTo>
                    <a:pt x="124" y="1083"/>
                  </a:lnTo>
                  <a:lnTo>
                    <a:pt x="117" y="1081"/>
                  </a:lnTo>
                  <a:lnTo>
                    <a:pt x="113" y="1079"/>
                  </a:lnTo>
                  <a:lnTo>
                    <a:pt x="109" y="1075"/>
                  </a:lnTo>
                  <a:lnTo>
                    <a:pt x="105" y="1073"/>
                  </a:lnTo>
                  <a:lnTo>
                    <a:pt x="103" y="1069"/>
                  </a:lnTo>
                  <a:lnTo>
                    <a:pt x="101" y="1067"/>
                  </a:lnTo>
                  <a:lnTo>
                    <a:pt x="99" y="1063"/>
                  </a:lnTo>
                  <a:lnTo>
                    <a:pt x="99" y="1058"/>
                  </a:lnTo>
                  <a:lnTo>
                    <a:pt x="97" y="1054"/>
                  </a:lnTo>
                  <a:lnTo>
                    <a:pt x="97" y="1048"/>
                  </a:lnTo>
                  <a:lnTo>
                    <a:pt x="95" y="1044"/>
                  </a:lnTo>
                  <a:lnTo>
                    <a:pt x="95" y="1040"/>
                  </a:lnTo>
                  <a:lnTo>
                    <a:pt x="93" y="1036"/>
                  </a:lnTo>
                  <a:lnTo>
                    <a:pt x="93" y="1032"/>
                  </a:lnTo>
                  <a:lnTo>
                    <a:pt x="91" y="1027"/>
                  </a:lnTo>
                  <a:lnTo>
                    <a:pt x="91" y="1021"/>
                  </a:lnTo>
                  <a:lnTo>
                    <a:pt x="91" y="1017"/>
                  </a:lnTo>
                  <a:lnTo>
                    <a:pt x="91" y="1013"/>
                  </a:lnTo>
                  <a:lnTo>
                    <a:pt x="88" y="1007"/>
                  </a:lnTo>
                  <a:lnTo>
                    <a:pt x="88" y="1001"/>
                  </a:lnTo>
                  <a:lnTo>
                    <a:pt x="86" y="994"/>
                  </a:lnTo>
                  <a:lnTo>
                    <a:pt x="86" y="988"/>
                  </a:lnTo>
                  <a:lnTo>
                    <a:pt x="84" y="982"/>
                  </a:lnTo>
                  <a:lnTo>
                    <a:pt x="84" y="976"/>
                  </a:lnTo>
                  <a:lnTo>
                    <a:pt x="82" y="970"/>
                  </a:lnTo>
                  <a:lnTo>
                    <a:pt x="82" y="964"/>
                  </a:lnTo>
                  <a:lnTo>
                    <a:pt x="80" y="957"/>
                  </a:lnTo>
                  <a:lnTo>
                    <a:pt x="80" y="951"/>
                  </a:lnTo>
                  <a:lnTo>
                    <a:pt x="78" y="945"/>
                  </a:lnTo>
                  <a:lnTo>
                    <a:pt x="78" y="939"/>
                  </a:lnTo>
                  <a:lnTo>
                    <a:pt x="78" y="930"/>
                  </a:lnTo>
                  <a:lnTo>
                    <a:pt x="76" y="924"/>
                  </a:lnTo>
                  <a:lnTo>
                    <a:pt x="76" y="918"/>
                  </a:lnTo>
                  <a:lnTo>
                    <a:pt x="76" y="912"/>
                  </a:lnTo>
                  <a:lnTo>
                    <a:pt x="74" y="904"/>
                  </a:lnTo>
                  <a:lnTo>
                    <a:pt x="74" y="897"/>
                  </a:lnTo>
                  <a:lnTo>
                    <a:pt x="72" y="889"/>
                  </a:lnTo>
                  <a:lnTo>
                    <a:pt x="72" y="883"/>
                  </a:lnTo>
                  <a:lnTo>
                    <a:pt x="70" y="877"/>
                  </a:lnTo>
                  <a:lnTo>
                    <a:pt x="70" y="869"/>
                  </a:lnTo>
                  <a:lnTo>
                    <a:pt x="68" y="864"/>
                  </a:lnTo>
                  <a:lnTo>
                    <a:pt x="68" y="858"/>
                  </a:lnTo>
                  <a:lnTo>
                    <a:pt x="68" y="850"/>
                  </a:lnTo>
                  <a:lnTo>
                    <a:pt x="66" y="844"/>
                  </a:lnTo>
                  <a:lnTo>
                    <a:pt x="66" y="838"/>
                  </a:lnTo>
                  <a:lnTo>
                    <a:pt x="64" y="831"/>
                  </a:lnTo>
                  <a:lnTo>
                    <a:pt x="64" y="825"/>
                  </a:lnTo>
                  <a:lnTo>
                    <a:pt x="64" y="821"/>
                  </a:lnTo>
                  <a:lnTo>
                    <a:pt x="62" y="815"/>
                  </a:lnTo>
                  <a:lnTo>
                    <a:pt x="62" y="811"/>
                  </a:lnTo>
                  <a:lnTo>
                    <a:pt x="62" y="805"/>
                  </a:lnTo>
                  <a:lnTo>
                    <a:pt x="62" y="798"/>
                  </a:lnTo>
                  <a:lnTo>
                    <a:pt x="60" y="794"/>
                  </a:lnTo>
                  <a:lnTo>
                    <a:pt x="60" y="790"/>
                  </a:lnTo>
                  <a:lnTo>
                    <a:pt x="60" y="786"/>
                  </a:lnTo>
                  <a:lnTo>
                    <a:pt x="60" y="782"/>
                  </a:lnTo>
                  <a:lnTo>
                    <a:pt x="60" y="778"/>
                  </a:lnTo>
                  <a:lnTo>
                    <a:pt x="60" y="774"/>
                  </a:lnTo>
                  <a:lnTo>
                    <a:pt x="58" y="767"/>
                  </a:lnTo>
                  <a:lnTo>
                    <a:pt x="58" y="763"/>
                  </a:lnTo>
                  <a:lnTo>
                    <a:pt x="58" y="759"/>
                  </a:lnTo>
                  <a:lnTo>
                    <a:pt x="58" y="757"/>
                  </a:lnTo>
                  <a:lnTo>
                    <a:pt x="58" y="753"/>
                  </a:lnTo>
                  <a:lnTo>
                    <a:pt x="60" y="749"/>
                  </a:lnTo>
                  <a:lnTo>
                    <a:pt x="64" y="745"/>
                  </a:lnTo>
                  <a:lnTo>
                    <a:pt x="70" y="743"/>
                  </a:lnTo>
                  <a:lnTo>
                    <a:pt x="74" y="739"/>
                  </a:lnTo>
                  <a:lnTo>
                    <a:pt x="82" y="734"/>
                  </a:lnTo>
                  <a:lnTo>
                    <a:pt x="84" y="732"/>
                  </a:lnTo>
                  <a:lnTo>
                    <a:pt x="88" y="732"/>
                  </a:lnTo>
                  <a:lnTo>
                    <a:pt x="93" y="730"/>
                  </a:lnTo>
                  <a:lnTo>
                    <a:pt x="97" y="728"/>
                  </a:lnTo>
                  <a:lnTo>
                    <a:pt x="103" y="726"/>
                  </a:lnTo>
                  <a:lnTo>
                    <a:pt x="111" y="722"/>
                  </a:lnTo>
                  <a:lnTo>
                    <a:pt x="117" y="720"/>
                  </a:lnTo>
                  <a:lnTo>
                    <a:pt x="124" y="718"/>
                  </a:lnTo>
                  <a:lnTo>
                    <a:pt x="128" y="716"/>
                  </a:lnTo>
                  <a:lnTo>
                    <a:pt x="132" y="716"/>
                  </a:lnTo>
                  <a:lnTo>
                    <a:pt x="134" y="716"/>
                  </a:lnTo>
                  <a:lnTo>
                    <a:pt x="136" y="716"/>
                  </a:lnTo>
                  <a:lnTo>
                    <a:pt x="140" y="739"/>
                  </a:lnTo>
                  <a:lnTo>
                    <a:pt x="138" y="739"/>
                  </a:lnTo>
                  <a:lnTo>
                    <a:pt x="136" y="739"/>
                  </a:lnTo>
                  <a:lnTo>
                    <a:pt x="132" y="741"/>
                  </a:lnTo>
                  <a:lnTo>
                    <a:pt x="128" y="741"/>
                  </a:lnTo>
                  <a:lnTo>
                    <a:pt x="124" y="743"/>
                  </a:lnTo>
                  <a:lnTo>
                    <a:pt x="119" y="745"/>
                  </a:lnTo>
                  <a:lnTo>
                    <a:pt x="113" y="747"/>
                  </a:lnTo>
                  <a:lnTo>
                    <a:pt x="109" y="749"/>
                  </a:lnTo>
                  <a:lnTo>
                    <a:pt x="103" y="751"/>
                  </a:lnTo>
                  <a:lnTo>
                    <a:pt x="99" y="753"/>
                  </a:lnTo>
                  <a:lnTo>
                    <a:pt x="95" y="757"/>
                  </a:lnTo>
                  <a:lnTo>
                    <a:pt x="91" y="759"/>
                  </a:lnTo>
                  <a:lnTo>
                    <a:pt x="86" y="763"/>
                  </a:lnTo>
                  <a:lnTo>
                    <a:pt x="84" y="765"/>
                  </a:lnTo>
                  <a:lnTo>
                    <a:pt x="82" y="769"/>
                  </a:lnTo>
                  <a:lnTo>
                    <a:pt x="80" y="769"/>
                  </a:lnTo>
                  <a:lnTo>
                    <a:pt x="80" y="774"/>
                  </a:lnTo>
                  <a:lnTo>
                    <a:pt x="80" y="778"/>
                  </a:lnTo>
                  <a:lnTo>
                    <a:pt x="82" y="786"/>
                  </a:lnTo>
                  <a:lnTo>
                    <a:pt x="82" y="788"/>
                  </a:lnTo>
                  <a:lnTo>
                    <a:pt x="82" y="792"/>
                  </a:lnTo>
                  <a:lnTo>
                    <a:pt x="82" y="796"/>
                  </a:lnTo>
                  <a:lnTo>
                    <a:pt x="82" y="800"/>
                  </a:lnTo>
                  <a:lnTo>
                    <a:pt x="82" y="805"/>
                  </a:lnTo>
                  <a:lnTo>
                    <a:pt x="82" y="809"/>
                  </a:lnTo>
                  <a:lnTo>
                    <a:pt x="84" y="813"/>
                  </a:lnTo>
                  <a:lnTo>
                    <a:pt x="84" y="819"/>
                  </a:lnTo>
                  <a:lnTo>
                    <a:pt x="84" y="823"/>
                  </a:lnTo>
                  <a:lnTo>
                    <a:pt x="86" y="829"/>
                  </a:lnTo>
                  <a:lnTo>
                    <a:pt x="86" y="833"/>
                  </a:lnTo>
                  <a:lnTo>
                    <a:pt x="86" y="840"/>
                  </a:lnTo>
                  <a:lnTo>
                    <a:pt x="86" y="846"/>
                  </a:lnTo>
                  <a:lnTo>
                    <a:pt x="88" y="852"/>
                  </a:lnTo>
                  <a:lnTo>
                    <a:pt x="88" y="858"/>
                  </a:lnTo>
                  <a:lnTo>
                    <a:pt x="91" y="864"/>
                  </a:lnTo>
                  <a:lnTo>
                    <a:pt x="91" y="871"/>
                  </a:lnTo>
                  <a:lnTo>
                    <a:pt x="93" y="877"/>
                  </a:lnTo>
                  <a:lnTo>
                    <a:pt x="93" y="883"/>
                  </a:lnTo>
                  <a:lnTo>
                    <a:pt x="95" y="889"/>
                  </a:lnTo>
                  <a:lnTo>
                    <a:pt x="95" y="895"/>
                  </a:lnTo>
                  <a:lnTo>
                    <a:pt x="97" y="902"/>
                  </a:lnTo>
                  <a:lnTo>
                    <a:pt x="97" y="908"/>
                  </a:lnTo>
                  <a:lnTo>
                    <a:pt x="99" y="914"/>
                  </a:lnTo>
                  <a:lnTo>
                    <a:pt x="99" y="920"/>
                  </a:lnTo>
                  <a:lnTo>
                    <a:pt x="99" y="926"/>
                  </a:lnTo>
                  <a:lnTo>
                    <a:pt x="101" y="933"/>
                  </a:lnTo>
                  <a:lnTo>
                    <a:pt x="101" y="939"/>
                  </a:lnTo>
                  <a:lnTo>
                    <a:pt x="101" y="945"/>
                  </a:lnTo>
                  <a:lnTo>
                    <a:pt x="103" y="951"/>
                  </a:lnTo>
                  <a:lnTo>
                    <a:pt x="103" y="957"/>
                  </a:lnTo>
                  <a:lnTo>
                    <a:pt x="105" y="964"/>
                  </a:lnTo>
                  <a:lnTo>
                    <a:pt x="105" y="970"/>
                  </a:lnTo>
                  <a:lnTo>
                    <a:pt x="107" y="976"/>
                  </a:lnTo>
                  <a:lnTo>
                    <a:pt x="107" y="980"/>
                  </a:lnTo>
                  <a:lnTo>
                    <a:pt x="109" y="986"/>
                  </a:lnTo>
                  <a:lnTo>
                    <a:pt x="109" y="990"/>
                  </a:lnTo>
                  <a:lnTo>
                    <a:pt x="111" y="997"/>
                  </a:lnTo>
                  <a:lnTo>
                    <a:pt x="111" y="1003"/>
                  </a:lnTo>
                  <a:lnTo>
                    <a:pt x="113" y="1007"/>
                  </a:lnTo>
                  <a:lnTo>
                    <a:pt x="113" y="1011"/>
                  </a:lnTo>
                  <a:lnTo>
                    <a:pt x="113" y="1015"/>
                  </a:lnTo>
                  <a:lnTo>
                    <a:pt x="113" y="1019"/>
                  </a:lnTo>
                  <a:lnTo>
                    <a:pt x="115" y="1023"/>
                  </a:lnTo>
                  <a:lnTo>
                    <a:pt x="115" y="1027"/>
                  </a:lnTo>
                  <a:lnTo>
                    <a:pt x="115" y="1032"/>
                  </a:lnTo>
                  <a:lnTo>
                    <a:pt x="117" y="1034"/>
                  </a:lnTo>
                  <a:lnTo>
                    <a:pt x="117" y="1038"/>
                  </a:lnTo>
                  <a:lnTo>
                    <a:pt x="117" y="1042"/>
                  </a:lnTo>
                  <a:lnTo>
                    <a:pt x="119" y="1046"/>
                  </a:lnTo>
                  <a:lnTo>
                    <a:pt x="119" y="1048"/>
                  </a:lnTo>
                  <a:lnTo>
                    <a:pt x="159" y="1067"/>
                  </a:lnTo>
                  <a:lnTo>
                    <a:pt x="157" y="1067"/>
                  </a:lnTo>
                  <a:lnTo>
                    <a:pt x="157" y="1065"/>
                  </a:lnTo>
                  <a:lnTo>
                    <a:pt x="157" y="1061"/>
                  </a:lnTo>
                  <a:lnTo>
                    <a:pt x="157" y="1058"/>
                  </a:lnTo>
                  <a:lnTo>
                    <a:pt x="157" y="1052"/>
                  </a:lnTo>
                  <a:lnTo>
                    <a:pt x="157" y="1048"/>
                  </a:lnTo>
                  <a:lnTo>
                    <a:pt x="157" y="1040"/>
                  </a:lnTo>
                  <a:lnTo>
                    <a:pt x="157" y="1036"/>
                  </a:lnTo>
                  <a:lnTo>
                    <a:pt x="157" y="1032"/>
                  </a:lnTo>
                  <a:lnTo>
                    <a:pt x="157" y="1027"/>
                  </a:lnTo>
                  <a:lnTo>
                    <a:pt x="157" y="1023"/>
                  </a:lnTo>
                  <a:lnTo>
                    <a:pt x="157" y="1019"/>
                  </a:lnTo>
                  <a:lnTo>
                    <a:pt x="157" y="1013"/>
                  </a:lnTo>
                  <a:lnTo>
                    <a:pt x="157" y="1009"/>
                  </a:lnTo>
                  <a:lnTo>
                    <a:pt x="157" y="1005"/>
                  </a:lnTo>
                  <a:lnTo>
                    <a:pt x="157" y="1001"/>
                  </a:lnTo>
                  <a:lnTo>
                    <a:pt x="157" y="994"/>
                  </a:lnTo>
                  <a:lnTo>
                    <a:pt x="157" y="990"/>
                  </a:lnTo>
                  <a:lnTo>
                    <a:pt x="157" y="984"/>
                  </a:lnTo>
                  <a:lnTo>
                    <a:pt x="157" y="980"/>
                  </a:lnTo>
                  <a:lnTo>
                    <a:pt x="157" y="974"/>
                  </a:lnTo>
                  <a:lnTo>
                    <a:pt x="157" y="968"/>
                  </a:lnTo>
                  <a:lnTo>
                    <a:pt x="157" y="964"/>
                  </a:lnTo>
                  <a:lnTo>
                    <a:pt x="157" y="959"/>
                  </a:lnTo>
                  <a:lnTo>
                    <a:pt x="157" y="951"/>
                  </a:lnTo>
                  <a:lnTo>
                    <a:pt x="157" y="947"/>
                  </a:lnTo>
                  <a:lnTo>
                    <a:pt x="157" y="941"/>
                  </a:lnTo>
                  <a:lnTo>
                    <a:pt x="157" y="937"/>
                  </a:lnTo>
                  <a:lnTo>
                    <a:pt x="157" y="930"/>
                  </a:lnTo>
                  <a:lnTo>
                    <a:pt x="157" y="924"/>
                  </a:lnTo>
                  <a:lnTo>
                    <a:pt x="157" y="918"/>
                  </a:lnTo>
                  <a:lnTo>
                    <a:pt x="157" y="914"/>
                  </a:lnTo>
                  <a:lnTo>
                    <a:pt x="157" y="908"/>
                  </a:lnTo>
                  <a:lnTo>
                    <a:pt x="157" y="902"/>
                  </a:lnTo>
                  <a:lnTo>
                    <a:pt x="157" y="895"/>
                  </a:lnTo>
                  <a:lnTo>
                    <a:pt x="157" y="891"/>
                  </a:lnTo>
                  <a:lnTo>
                    <a:pt x="157" y="885"/>
                  </a:lnTo>
                  <a:lnTo>
                    <a:pt x="157" y="879"/>
                  </a:lnTo>
                  <a:lnTo>
                    <a:pt x="157" y="875"/>
                  </a:lnTo>
                  <a:lnTo>
                    <a:pt x="157" y="869"/>
                  </a:lnTo>
                  <a:lnTo>
                    <a:pt x="154" y="864"/>
                  </a:lnTo>
                  <a:lnTo>
                    <a:pt x="154" y="858"/>
                  </a:lnTo>
                  <a:lnTo>
                    <a:pt x="154" y="854"/>
                  </a:lnTo>
                  <a:lnTo>
                    <a:pt x="154" y="850"/>
                  </a:lnTo>
                  <a:lnTo>
                    <a:pt x="154" y="844"/>
                  </a:lnTo>
                  <a:lnTo>
                    <a:pt x="154" y="840"/>
                  </a:lnTo>
                  <a:lnTo>
                    <a:pt x="154" y="836"/>
                  </a:lnTo>
                  <a:lnTo>
                    <a:pt x="154" y="831"/>
                  </a:lnTo>
                  <a:lnTo>
                    <a:pt x="154" y="825"/>
                  </a:lnTo>
                  <a:lnTo>
                    <a:pt x="154" y="821"/>
                  </a:lnTo>
                  <a:lnTo>
                    <a:pt x="154" y="817"/>
                  </a:lnTo>
                  <a:lnTo>
                    <a:pt x="154" y="815"/>
                  </a:lnTo>
                  <a:lnTo>
                    <a:pt x="154" y="811"/>
                  </a:lnTo>
                  <a:lnTo>
                    <a:pt x="154" y="807"/>
                  </a:lnTo>
                  <a:lnTo>
                    <a:pt x="154" y="802"/>
                  </a:lnTo>
                  <a:lnTo>
                    <a:pt x="154" y="800"/>
                  </a:lnTo>
                  <a:lnTo>
                    <a:pt x="154" y="796"/>
                  </a:lnTo>
                  <a:lnTo>
                    <a:pt x="152" y="792"/>
                  </a:lnTo>
                  <a:lnTo>
                    <a:pt x="152" y="788"/>
                  </a:lnTo>
                  <a:lnTo>
                    <a:pt x="152" y="784"/>
                  </a:lnTo>
                  <a:lnTo>
                    <a:pt x="152" y="780"/>
                  </a:lnTo>
                  <a:lnTo>
                    <a:pt x="150" y="774"/>
                  </a:lnTo>
                  <a:lnTo>
                    <a:pt x="150" y="767"/>
                  </a:lnTo>
                  <a:lnTo>
                    <a:pt x="150" y="761"/>
                  </a:lnTo>
                  <a:lnTo>
                    <a:pt x="148" y="755"/>
                  </a:lnTo>
                  <a:lnTo>
                    <a:pt x="148" y="747"/>
                  </a:lnTo>
                  <a:lnTo>
                    <a:pt x="148" y="741"/>
                  </a:lnTo>
                  <a:lnTo>
                    <a:pt x="148" y="732"/>
                  </a:lnTo>
                  <a:lnTo>
                    <a:pt x="146" y="724"/>
                  </a:lnTo>
                  <a:lnTo>
                    <a:pt x="144" y="716"/>
                  </a:lnTo>
                  <a:lnTo>
                    <a:pt x="144" y="708"/>
                  </a:lnTo>
                  <a:lnTo>
                    <a:pt x="144" y="699"/>
                  </a:lnTo>
                  <a:lnTo>
                    <a:pt x="142" y="691"/>
                  </a:lnTo>
                  <a:lnTo>
                    <a:pt x="142" y="683"/>
                  </a:lnTo>
                  <a:lnTo>
                    <a:pt x="140" y="672"/>
                  </a:lnTo>
                  <a:lnTo>
                    <a:pt x="140" y="664"/>
                  </a:lnTo>
                  <a:lnTo>
                    <a:pt x="138" y="654"/>
                  </a:lnTo>
                  <a:lnTo>
                    <a:pt x="138" y="644"/>
                  </a:lnTo>
                  <a:lnTo>
                    <a:pt x="136" y="633"/>
                  </a:lnTo>
                  <a:lnTo>
                    <a:pt x="136" y="625"/>
                  </a:lnTo>
                  <a:lnTo>
                    <a:pt x="134" y="615"/>
                  </a:lnTo>
                  <a:lnTo>
                    <a:pt x="134" y="604"/>
                  </a:lnTo>
                  <a:lnTo>
                    <a:pt x="132" y="594"/>
                  </a:lnTo>
                  <a:lnTo>
                    <a:pt x="132" y="584"/>
                  </a:lnTo>
                  <a:lnTo>
                    <a:pt x="130" y="573"/>
                  </a:lnTo>
                  <a:lnTo>
                    <a:pt x="130" y="563"/>
                  </a:lnTo>
                  <a:lnTo>
                    <a:pt x="128" y="553"/>
                  </a:lnTo>
                  <a:lnTo>
                    <a:pt x="128" y="542"/>
                  </a:lnTo>
                  <a:lnTo>
                    <a:pt x="126" y="532"/>
                  </a:lnTo>
                  <a:lnTo>
                    <a:pt x="124" y="522"/>
                  </a:lnTo>
                  <a:lnTo>
                    <a:pt x="124" y="511"/>
                  </a:lnTo>
                  <a:lnTo>
                    <a:pt x="121" y="501"/>
                  </a:lnTo>
                  <a:lnTo>
                    <a:pt x="119" y="491"/>
                  </a:lnTo>
                  <a:lnTo>
                    <a:pt x="119" y="480"/>
                  </a:lnTo>
                  <a:lnTo>
                    <a:pt x="117" y="472"/>
                  </a:lnTo>
                  <a:lnTo>
                    <a:pt x="117" y="462"/>
                  </a:lnTo>
                  <a:lnTo>
                    <a:pt x="115" y="452"/>
                  </a:lnTo>
                  <a:lnTo>
                    <a:pt x="115" y="443"/>
                  </a:lnTo>
                  <a:lnTo>
                    <a:pt x="113" y="435"/>
                  </a:lnTo>
                  <a:lnTo>
                    <a:pt x="113" y="427"/>
                  </a:lnTo>
                  <a:lnTo>
                    <a:pt x="111" y="419"/>
                  </a:lnTo>
                  <a:lnTo>
                    <a:pt x="111" y="410"/>
                  </a:lnTo>
                  <a:lnTo>
                    <a:pt x="109" y="402"/>
                  </a:lnTo>
                  <a:lnTo>
                    <a:pt x="109" y="394"/>
                  </a:lnTo>
                  <a:lnTo>
                    <a:pt x="109" y="386"/>
                  </a:lnTo>
                  <a:lnTo>
                    <a:pt x="107" y="379"/>
                  </a:lnTo>
                  <a:lnTo>
                    <a:pt x="107" y="371"/>
                  </a:lnTo>
                  <a:lnTo>
                    <a:pt x="105" y="365"/>
                  </a:lnTo>
                  <a:lnTo>
                    <a:pt x="105" y="359"/>
                  </a:lnTo>
                  <a:lnTo>
                    <a:pt x="105" y="352"/>
                  </a:lnTo>
                  <a:lnTo>
                    <a:pt x="103" y="348"/>
                  </a:lnTo>
                  <a:lnTo>
                    <a:pt x="103" y="344"/>
                  </a:lnTo>
                  <a:lnTo>
                    <a:pt x="103" y="340"/>
                  </a:lnTo>
                  <a:lnTo>
                    <a:pt x="103" y="334"/>
                  </a:lnTo>
                  <a:lnTo>
                    <a:pt x="101" y="332"/>
                  </a:lnTo>
                  <a:lnTo>
                    <a:pt x="101" y="330"/>
                  </a:lnTo>
                  <a:lnTo>
                    <a:pt x="101" y="324"/>
                  </a:lnTo>
                  <a:lnTo>
                    <a:pt x="101" y="322"/>
                  </a:lnTo>
                  <a:lnTo>
                    <a:pt x="101" y="319"/>
                  </a:lnTo>
                  <a:lnTo>
                    <a:pt x="99" y="315"/>
                  </a:lnTo>
                  <a:lnTo>
                    <a:pt x="99" y="311"/>
                  </a:lnTo>
                  <a:lnTo>
                    <a:pt x="99" y="305"/>
                  </a:lnTo>
                  <a:lnTo>
                    <a:pt x="99" y="301"/>
                  </a:lnTo>
                  <a:lnTo>
                    <a:pt x="97" y="297"/>
                  </a:lnTo>
                  <a:lnTo>
                    <a:pt x="97" y="293"/>
                  </a:lnTo>
                  <a:lnTo>
                    <a:pt x="97" y="291"/>
                  </a:lnTo>
                  <a:lnTo>
                    <a:pt x="97" y="284"/>
                  </a:lnTo>
                  <a:lnTo>
                    <a:pt x="97" y="280"/>
                  </a:lnTo>
                  <a:lnTo>
                    <a:pt x="95" y="276"/>
                  </a:lnTo>
                  <a:lnTo>
                    <a:pt x="95" y="272"/>
                  </a:lnTo>
                  <a:lnTo>
                    <a:pt x="95" y="266"/>
                  </a:lnTo>
                  <a:lnTo>
                    <a:pt x="95" y="262"/>
                  </a:lnTo>
                  <a:lnTo>
                    <a:pt x="93" y="255"/>
                  </a:lnTo>
                  <a:lnTo>
                    <a:pt x="93" y="251"/>
                  </a:lnTo>
                  <a:lnTo>
                    <a:pt x="91" y="245"/>
                  </a:lnTo>
                  <a:lnTo>
                    <a:pt x="91" y="239"/>
                  </a:lnTo>
                  <a:lnTo>
                    <a:pt x="91" y="235"/>
                  </a:lnTo>
                  <a:lnTo>
                    <a:pt x="91" y="229"/>
                  </a:lnTo>
                  <a:lnTo>
                    <a:pt x="88" y="222"/>
                  </a:lnTo>
                  <a:lnTo>
                    <a:pt x="88" y="216"/>
                  </a:lnTo>
                  <a:lnTo>
                    <a:pt x="86" y="210"/>
                  </a:lnTo>
                  <a:lnTo>
                    <a:pt x="86" y="204"/>
                  </a:lnTo>
                  <a:lnTo>
                    <a:pt x="86" y="198"/>
                  </a:lnTo>
                  <a:lnTo>
                    <a:pt x="86" y="191"/>
                  </a:lnTo>
                  <a:lnTo>
                    <a:pt x="84" y="185"/>
                  </a:lnTo>
                  <a:lnTo>
                    <a:pt x="84" y="181"/>
                  </a:lnTo>
                  <a:lnTo>
                    <a:pt x="84" y="175"/>
                  </a:lnTo>
                  <a:lnTo>
                    <a:pt x="82" y="169"/>
                  </a:lnTo>
                  <a:lnTo>
                    <a:pt x="82" y="163"/>
                  </a:lnTo>
                  <a:lnTo>
                    <a:pt x="82" y="156"/>
                  </a:lnTo>
                  <a:lnTo>
                    <a:pt x="80" y="150"/>
                  </a:lnTo>
                  <a:lnTo>
                    <a:pt x="80" y="144"/>
                  </a:lnTo>
                  <a:lnTo>
                    <a:pt x="78" y="138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78" y="121"/>
                  </a:lnTo>
                  <a:lnTo>
                    <a:pt x="76" y="115"/>
                  </a:lnTo>
                  <a:lnTo>
                    <a:pt x="76" y="111"/>
                  </a:lnTo>
                  <a:lnTo>
                    <a:pt x="76" y="105"/>
                  </a:lnTo>
                  <a:lnTo>
                    <a:pt x="76" y="101"/>
                  </a:lnTo>
                  <a:lnTo>
                    <a:pt x="74" y="97"/>
                  </a:lnTo>
                  <a:lnTo>
                    <a:pt x="74" y="92"/>
                  </a:lnTo>
                  <a:lnTo>
                    <a:pt x="74" y="86"/>
                  </a:lnTo>
                  <a:lnTo>
                    <a:pt x="74" y="82"/>
                  </a:lnTo>
                  <a:lnTo>
                    <a:pt x="72" y="78"/>
                  </a:lnTo>
                  <a:lnTo>
                    <a:pt x="72" y="76"/>
                  </a:lnTo>
                  <a:lnTo>
                    <a:pt x="72" y="70"/>
                  </a:lnTo>
                  <a:lnTo>
                    <a:pt x="72" y="63"/>
                  </a:lnTo>
                  <a:lnTo>
                    <a:pt x="70" y="59"/>
                  </a:lnTo>
                  <a:lnTo>
                    <a:pt x="70" y="55"/>
                  </a:lnTo>
                  <a:lnTo>
                    <a:pt x="70" y="53"/>
                  </a:lnTo>
                  <a:lnTo>
                    <a:pt x="51" y="41"/>
                  </a:lnTo>
                  <a:lnTo>
                    <a:pt x="49" y="43"/>
                  </a:lnTo>
                  <a:lnTo>
                    <a:pt x="49" y="47"/>
                  </a:lnTo>
                  <a:lnTo>
                    <a:pt x="47" y="49"/>
                  </a:lnTo>
                  <a:lnTo>
                    <a:pt x="47" y="51"/>
                  </a:lnTo>
                  <a:lnTo>
                    <a:pt x="47" y="55"/>
                  </a:lnTo>
                  <a:lnTo>
                    <a:pt x="45" y="59"/>
                  </a:lnTo>
                  <a:lnTo>
                    <a:pt x="45" y="63"/>
                  </a:lnTo>
                  <a:lnTo>
                    <a:pt x="43" y="68"/>
                  </a:lnTo>
                  <a:lnTo>
                    <a:pt x="43" y="74"/>
                  </a:lnTo>
                  <a:lnTo>
                    <a:pt x="41" y="78"/>
                  </a:lnTo>
                  <a:lnTo>
                    <a:pt x="41" y="84"/>
                  </a:lnTo>
                  <a:lnTo>
                    <a:pt x="39" y="90"/>
                  </a:lnTo>
                  <a:lnTo>
                    <a:pt x="39" y="97"/>
                  </a:lnTo>
                  <a:lnTo>
                    <a:pt x="37" y="103"/>
                  </a:lnTo>
                  <a:lnTo>
                    <a:pt x="35" y="107"/>
                  </a:lnTo>
                  <a:lnTo>
                    <a:pt x="35" y="113"/>
                  </a:lnTo>
                  <a:lnTo>
                    <a:pt x="33" y="119"/>
                  </a:lnTo>
                  <a:lnTo>
                    <a:pt x="33" y="125"/>
                  </a:lnTo>
                  <a:lnTo>
                    <a:pt x="31" y="132"/>
                  </a:lnTo>
                  <a:lnTo>
                    <a:pt x="31" y="138"/>
                  </a:lnTo>
                  <a:lnTo>
                    <a:pt x="29" y="142"/>
                  </a:lnTo>
                  <a:lnTo>
                    <a:pt x="29" y="148"/>
                  </a:lnTo>
                  <a:lnTo>
                    <a:pt x="27" y="152"/>
                  </a:lnTo>
                  <a:lnTo>
                    <a:pt x="27" y="158"/>
                  </a:lnTo>
                  <a:lnTo>
                    <a:pt x="27" y="163"/>
                  </a:lnTo>
                  <a:lnTo>
                    <a:pt x="27" y="165"/>
                  </a:lnTo>
                  <a:lnTo>
                    <a:pt x="25" y="171"/>
                  </a:lnTo>
                  <a:lnTo>
                    <a:pt x="25" y="177"/>
                  </a:lnTo>
                  <a:lnTo>
                    <a:pt x="25" y="181"/>
                  </a:lnTo>
                  <a:lnTo>
                    <a:pt x="25" y="185"/>
                  </a:lnTo>
                  <a:lnTo>
                    <a:pt x="25" y="189"/>
                  </a:lnTo>
                  <a:lnTo>
                    <a:pt x="25" y="191"/>
                  </a:lnTo>
                  <a:lnTo>
                    <a:pt x="25" y="196"/>
                  </a:lnTo>
                  <a:lnTo>
                    <a:pt x="25" y="200"/>
                  </a:lnTo>
                  <a:lnTo>
                    <a:pt x="22" y="204"/>
                  </a:lnTo>
                  <a:lnTo>
                    <a:pt x="22" y="208"/>
                  </a:lnTo>
                  <a:lnTo>
                    <a:pt x="22" y="212"/>
                  </a:lnTo>
                  <a:lnTo>
                    <a:pt x="22" y="218"/>
                  </a:lnTo>
                  <a:lnTo>
                    <a:pt x="22" y="222"/>
                  </a:lnTo>
                  <a:lnTo>
                    <a:pt x="22" y="227"/>
                  </a:lnTo>
                  <a:lnTo>
                    <a:pt x="22" y="231"/>
                  </a:lnTo>
                  <a:lnTo>
                    <a:pt x="22" y="237"/>
                  </a:lnTo>
                  <a:lnTo>
                    <a:pt x="22" y="241"/>
                  </a:lnTo>
                  <a:lnTo>
                    <a:pt x="22" y="245"/>
                  </a:lnTo>
                  <a:lnTo>
                    <a:pt x="20" y="247"/>
                  </a:lnTo>
                  <a:lnTo>
                    <a:pt x="20" y="253"/>
                  </a:lnTo>
                  <a:lnTo>
                    <a:pt x="20" y="255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8"/>
                  </a:lnTo>
                  <a:lnTo>
                    <a:pt x="20" y="272"/>
                  </a:lnTo>
                  <a:lnTo>
                    <a:pt x="20" y="278"/>
                  </a:lnTo>
                  <a:lnTo>
                    <a:pt x="20" y="280"/>
                  </a:lnTo>
                  <a:lnTo>
                    <a:pt x="20" y="282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7" name="Freeform 33"/>
            <p:cNvSpPr>
              <a:spLocks/>
            </p:cNvSpPr>
            <p:nvPr/>
          </p:nvSpPr>
          <p:spPr bwMode="auto">
            <a:xfrm>
              <a:off x="5527" y="1856"/>
              <a:ext cx="33" cy="126"/>
            </a:xfrm>
            <a:custGeom>
              <a:avLst/>
              <a:gdLst>
                <a:gd name="T0" fmla="*/ 2 w 33"/>
                <a:gd name="T1" fmla="*/ 12 h 126"/>
                <a:gd name="T2" fmla="*/ 0 w 33"/>
                <a:gd name="T3" fmla="*/ 18 h 126"/>
                <a:gd name="T4" fmla="*/ 0 w 33"/>
                <a:gd name="T5" fmla="*/ 27 h 126"/>
                <a:gd name="T6" fmla="*/ 0 w 33"/>
                <a:gd name="T7" fmla="*/ 31 h 126"/>
                <a:gd name="T8" fmla="*/ 2 w 33"/>
                <a:gd name="T9" fmla="*/ 35 h 126"/>
                <a:gd name="T10" fmla="*/ 2 w 33"/>
                <a:gd name="T11" fmla="*/ 39 h 126"/>
                <a:gd name="T12" fmla="*/ 2 w 33"/>
                <a:gd name="T13" fmla="*/ 43 h 126"/>
                <a:gd name="T14" fmla="*/ 2 w 33"/>
                <a:gd name="T15" fmla="*/ 47 h 126"/>
                <a:gd name="T16" fmla="*/ 2 w 33"/>
                <a:gd name="T17" fmla="*/ 54 h 126"/>
                <a:gd name="T18" fmla="*/ 2 w 33"/>
                <a:gd name="T19" fmla="*/ 58 h 126"/>
                <a:gd name="T20" fmla="*/ 4 w 33"/>
                <a:gd name="T21" fmla="*/ 62 h 126"/>
                <a:gd name="T22" fmla="*/ 4 w 33"/>
                <a:gd name="T23" fmla="*/ 66 h 126"/>
                <a:gd name="T24" fmla="*/ 4 w 33"/>
                <a:gd name="T25" fmla="*/ 72 h 126"/>
                <a:gd name="T26" fmla="*/ 4 w 33"/>
                <a:gd name="T27" fmla="*/ 76 h 126"/>
                <a:gd name="T28" fmla="*/ 6 w 33"/>
                <a:gd name="T29" fmla="*/ 80 h 126"/>
                <a:gd name="T30" fmla="*/ 6 w 33"/>
                <a:gd name="T31" fmla="*/ 85 h 126"/>
                <a:gd name="T32" fmla="*/ 6 w 33"/>
                <a:gd name="T33" fmla="*/ 89 h 126"/>
                <a:gd name="T34" fmla="*/ 6 w 33"/>
                <a:gd name="T35" fmla="*/ 93 h 126"/>
                <a:gd name="T36" fmla="*/ 8 w 33"/>
                <a:gd name="T37" fmla="*/ 99 h 126"/>
                <a:gd name="T38" fmla="*/ 8 w 33"/>
                <a:gd name="T39" fmla="*/ 101 h 126"/>
                <a:gd name="T40" fmla="*/ 8 w 33"/>
                <a:gd name="T41" fmla="*/ 105 h 126"/>
                <a:gd name="T42" fmla="*/ 8 w 33"/>
                <a:gd name="T43" fmla="*/ 109 h 126"/>
                <a:gd name="T44" fmla="*/ 10 w 33"/>
                <a:gd name="T45" fmla="*/ 113 h 126"/>
                <a:gd name="T46" fmla="*/ 10 w 33"/>
                <a:gd name="T47" fmla="*/ 118 h 126"/>
                <a:gd name="T48" fmla="*/ 10 w 33"/>
                <a:gd name="T49" fmla="*/ 122 h 126"/>
                <a:gd name="T50" fmla="*/ 10 w 33"/>
                <a:gd name="T51" fmla="*/ 126 h 126"/>
                <a:gd name="T52" fmla="*/ 12 w 33"/>
                <a:gd name="T53" fmla="*/ 126 h 126"/>
                <a:gd name="T54" fmla="*/ 33 w 33"/>
                <a:gd name="T55" fmla="*/ 126 h 126"/>
                <a:gd name="T56" fmla="*/ 33 w 33"/>
                <a:gd name="T57" fmla="*/ 126 h 126"/>
                <a:gd name="T58" fmla="*/ 33 w 33"/>
                <a:gd name="T59" fmla="*/ 122 h 126"/>
                <a:gd name="T60" fmla="*/ 33 w 33"/>
                <a:gd name="T61" fmla="*/ 115 h 126"/>
                <a:gd name="T62" fmla="*/ 31 w 33"/>
                <a:gd name="T63" fmla="*/ 109 h 126"/>
                <a:gd name="T64" fmla="*/ 31 w 33"/>
                <a:gd name="T65" fmla="*/ 105 h 126"/>
                <a:gd name="T66" fmla="*/ 31 w 33"/>
                <a:gd name="T67" fmla="*/ 101 h 126"/>
                <a:gd name="T68" fmla="*/ 31 w 33"/>
                <a:gd name="T69" fmla="*/ 97 h 126"/>
                <a:gd name="T70" fmla="*/ 31 w 33"/>
                <a:gd name="T71" fmla="*/ 93 h 126"/>
                <a:gd name="T72" fmla="*/ 28 w 33"/>
                <a:gd name="T73" fmla="*/ 87 h 126"/>
                <a:gd name="T74" fmla="*/ 28 w 33"/>
                <a:gd name="T75" fmla="*/ 82 h 126"/>
                <a:gd name="T76" fmla="*/ 28 w 33"/>
                <a:gd name="T77" fmla="*/ 76 h 126"/>
                <a:gd name="T78" fmla="*/ 28 w 33"/>
                <a:gd name="T79" fmla="*/ 72 h 126"/>
                <a:gd name="T80" fmla="*/ 28 w 33"/>
                <a:gd name="T81" fmla="*/ 66 h 126"/>
                <a:gd name="T82" fmla="*/ 26 w 33"/>
                <a:gd name="T83" fmla="*/ 62 h 126"/>
                <a:gd name="T84" fmla="*/ 26 w 33"/>
                <a:gd name="T85" fmla="*/ 56 h 126"/>
                <a:gd name="T86" fmla="*/ 26 w 33"/>
                <a:gd name="T87" fmla="*/ 51 h 126"/>
                <a:gd name="T88" fmla="*/ 26 w 33"/>
                <a:gd name="T89" fmla="*/ 45 h 126"/>
                <a:gd name="T90" fmla="*/ 26 w 33"/>
                <a:gd name="T91" fmla="*/ 41 h 126"/>
                <a:gd name="T92" fmla="*/ 24 w 33"/>
                <a:gd name="T93" fmla="*/ 37 h 126"/>
                <a:gd name="T94" fmla="*/ 24 w 33"/>
                <a:gd name="T95" fmla="*/ 33 h 126"/>
                <a:gd name="T96" fmla="*/ 24 w 33"/>
                <a:gd name="T97" fmla="*/ 27 h 126"/>
                <a:gd name="T98" fmla="*/ 24 w 33"/>
                <a:gd name="T99" fmla="*/ 23 h 126"/>
                <a:gd name="T100" fmla="*/ 24 w 33"/>
                <a:gd name="T101" fmla="*/ 18 h 126"/>
                <a:gd name="T102" fmla="*/ 24 w 33"/>
                <a:gd name="T103" fmla="*/ 16 h 126"/>
                <a:gd name="T104" fmla="*/ 24 w 33"/>
                <a:gd name="T105" fmla="*/ 10 h 126"/>
                <a:gd name="T106" fmla="*/ 24 w 33"/>
                <a:gd name="T107" fmla="*/ 8 h 126"/>
                <a:gd name="T108" fmla="*/ 22 w 33"/>
                <a:gd name="T109" fmla="*/ 2 h 126"/>
                <a:gd name="T110" fmla="*/ 20 w 33"/>
                <a:gd name="T111" fmla="*/ 0 h 126"/>
                <a:gd name="T112" fmla="*/ 16 w 33"/>
                <a:gd name="T113" fmla="*/ 0 h 126"/>
                <a:gd name="T114" fmla="*/ 12 w 33"/>
                <a:gd name="T115" fmla="*/ 4 h 126"/>
                <a:gd name="T116" fmla="*/ 8 w 33"/>
                <a:gd name="T117" fmla="*/ 6 h 126"/>
                <a:gd name="T118" fmla="*/ 4 w 33"/>
                <a:gd name="T119" fmla="*/ 8 h 126"/>
                <a:gd name="T120" fmla="*/ 2 w 33"/>
                <a:gd name="T121" fmla="*/ 10 h 126"/>
                <a:gd name="T122" fmla="*/ 2 w 33"/>
                <a:gd name="T123" fmla="*/ 12 h 126"/>
                <a:gd name="T124" fmla="*/ 2 w 33"/>
                <a:gd name="T125" fmla="*/ 12 h 1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"/>
                <a:gd name="T190" fmla="*/ 0 h 126"/>
                <a:gd name="T191" fmla="*/ 33 w 33"/>
                <a:gd name="T192" fmla="*/ 126 h 1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" h="126">
                  <a:moveTo>
                    <a:pt x="2" y="12"/>
                  </a:moveTo>
                  <a:lnTo>
                    <a:pt x="0" y="18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7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4" y="76"/>
                  </a:lnTo>
                  <a:lnTo>
                    <a:pt x="6" y="80"/>
                  </a:lnTo>
                  <a:lnTo>
                    <a:pt x="6" y="85"/>
                  </a:lnTo>
                  <a:lnTo>
                    <a:pt x="6" y="89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8" y="101"/>
                  </a:lnTo>
                  <a:lnTo>
                    <a:pt x="8" y="105"/>
                  </a:lnTo>
                  <a:lnTo>
                    <a:pt x="8" y="109"/>
                  </a:lnTo>
                  <a:lnTo>
                    <a:pt x="10" y="113"/>
                  </a:lnTo>
                  <a:lnTo>
                    <a:pt x="10" y="118"/>
                  </a:lnTo>
                  <a:lnTo>
                    <a:pt x="10" y="122"/>
                  </a:lnTo>
                  <a:lnTo>
                    <a:pt x="10" y="126"/>
                  </a:lnTo>
                  <a:lnTo>
                    <a:pt x="12" y="126"/>
                  </a:lnTo>
                  <a:lnTo>
                    <a:pt x="33" y="126"/>
                  </a:lnTo>
                  <a:lnTo>
                    <a:pt x="33" y="122"/>
                  </a:lnTo>
                  <a:lnTo>
                    <a:pt x="33" y="115"/>
                  </a:lnTo>
                  <a:lnTo>
                    <a:pt x="31" y="109"/>
                  </a:lnTo>
                  <a:lnTo>
                    <a:pt x="31" y="105"/>
                  </a:lnTo>
                  <a:lnTo>
                    <a:pt x="31" y="101"/>
                  </a:lnTo>
                  <a:lnTo>
                    <a:pt x="31" y="97"/>
                  </a:lnTo>
                  <a:lnTo>
                    <a:pt x="31" y="93"/>
                  </a:lnTo>
                  <a:lnTo>
                    <a:pt x="28" y="87"/>
                  </a:lnTo>
                  <a:lnTo>
                    <a:pt x="28" y="82"/>
                  </a:lnTo>
                  <a:lnTo>
                    <a:pt x="28" y="76"/>
                  </a:lnTo>
                  <a:lnTo>
                    <a:pt x="28" y="72"/>
                  </a:lnTo>
                  <a:lnTo>
                    <a:pt x="28" y="66"/>
                  </a:lnTo>
                  <a:lnTo>
                    <a:pt x="26" y="62"/>
                  </a:lnTo>
                  <a:lnTo>
                    <a:pt x="26" y="56"/>
                  </a:lnTo>
                  <a:lnTo>
                    <a:pt x="26" y="51"/>
                  </a:lnTo>
                  <a:lnTo>
                    <a:pt x="26" y="45"/>
                  </a:lnTo>
                  <a:lnTo>
                    <a:pt x="26" y="41"/>
                  </a:lnTo>
                  <a:lnTo>
                    <a:pt x="24" y="37"/>
                  </a:lnTo>
                  <a:lnTo>
                    <a:pt x="24" y="33"/>
                  </a:lnTo>
                  <a:lnTo>
                    <a:pt x="24" y="27"/>
                  </a:lnTo>
                  <a:lnTo>
                    <a:pt x="24" y="23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Freeform 34"/>
            <p:cNvSpPr>
              <a:spLocks/>
            </p:cNvSpPr>
            <p:nvPr/>
          </p:nvSpPr>
          <p:spPr bwMode="auto">
            <a:xfrm>
              <a:off x="5539" y="2042"/>
              <a:ext cx="29" cy="117"/>
            </a:xfrm>
            <a:custGeom>
              <a:avLst/>
              <a:gdLst>
                <a:gd name="T0" fmla="*/ 2 w 29"/>
                <a:gd name="T1" fmla="*/ 10 h 117"/>
                <a:gd name="T2" fmla="*/ 2 w 29"/>
                <a:gd name="T3" fmla="*/ 14 h 117"/>
                <a:gd name="T4" fmla="*/ 0 w 29"/>
                <a:gd name="T5" fmla="*/ 20 h 117"/>
                <a:gd name="T6" fmla="*/ 0 w 29"/>
                <a:gd name="T7" fmla="*/ 24 h 117"/>
                <a:gd name="T8" fmla="*/ 0 w 29"/>
                <a:gd name="T9" fmla="*/ 29 h 117"/>
                <a:gd name="T10" fmla="*/ 0 w 29"/>
                <a:gd name="T11" fmla="*/ 33 h 117"/>
                <a:gd name="T12" fmla="*/ 0 w 29"/>
                <a:gd name="T13" fmla="*/ 39 h 117"/>
                <a:gd name="T14" fmla="*/ 0 w 29"/>
                <a:gd name="T15" fmla="*/ 43 h 117"/>
                <a:gd name="T16" fmla="*/ 0 w 29"/>
                <a:gd name="T17" fmla="*/ 47 h 117"/>
                <a:gd name="T18" fmla="*/ 0 w 29"/>
                <a:gd name="T19" fmla="*/ 51 h 117"/>
                <a:gd name="T20" fmla="*/ 2 w 29"/>
                <a:gd name="T21" fmla="*/ 57 h 117"/>
                <a:gd name="T22" fmla="*/ 2 w 29"/>
                <a:gd name="T23" fmla="*/ 62 h 117"/>
                <a:gd name="T24" fmla="*/ 2 w 29"/>
                <a:gd name="T25" fmla="*/ 68 h 117"/>
                <a:gd name="T26" fmla="*/ 2 w 29"/>
                <a:gd name="T27" fmla="*/ 72 h 117"/>
                <a:gd name="T28" fmla="*/ 4 w 29"/>
                <a:gd name="T29" fmla="*/ 78 h 117"/>
                <a:gd name="T30" fmla="*/ 4 w 29"/>
                <a:gd name="T31" fmla="*/ 82 h 117"/>
                <a:gd name="T32" fmla="*/ 4 w 29"/>
                <a:gd name="T33" fmla="*/ 86 h 117"/>
                <a:gd name="T34" fmla="*/ 4 w 29"/>
                <a:gd name="T35" fmla="*/ 90 h 117"/>
                <a:gd name="T36" fmla="*/ 4 w 29"/>
                <a:gd name="T37" fmla="*/ 95 h 117"/>
                <a:gd name="T38" fmla="*/ 6 w 29"/>
                <a:gd name="T39" fmla="*/ 99 h 117"/>
                <a:gd name="T40" fmla="*/ 6 w 29"/>
                <a:gd name="T41" fmla="*/ 103 h 117"/>
                <a:gd name="T42" fmla="*/ 8 w 29"/>
                <a:gd name="T43" fmla="*/ 107 h 117"/>
                <a:gd name="T44" fmla="*/ 8 w 29"/>
                <a:gd name="T45" fmla="*/ 109 h 117"/>
                <a:gd name="T46" fmla="*/ 10 w 29"/>
                <a:gd name="T47" fmla="*/ 113 h 117"/>
                <a:gd name="T48" fmla="*/ 12 w 29"/>
                <a:gd name="T49" fmla="*/ 117 h 117"/>
                <a:gd name="T50" fmla="*/ 16 w 29"/>
                <a:gd name="T51" fmla="*/ 117 h 117"/>
                <a:gd name="T52" fmla="*/ 19 w 29"/>
                <a:gd name="T53" fmla="*/ 117 h 117"/>
                <a:gd name="T54" fmla="*/ 21 w 29"/>
                <a:gd name="T55" fmla="*/ 113 h 117"/>
                <a:gd name="T56" fmla="*/ 23 w 29"/>
                <a:gd name="T57" fmla="*/ 107 h 117"/>
                <a:gd name="T58" fmla="*/ 25 w 29"/>
                <a:gd name="T59" fmla="*/ 103 h 117"/>
                <a:gd name="T60" fmla="*/ 25 w 29"/>
                <a:gd name="T61" fmla="*/ 99 h 117"/>
                <a:gd name="T62" fmla="*/ 25 w 29"/>
                <a:gd name="T63" fmla="*/ 95 h 117"/>
                <a:gd name="T64" fmla="*/ 27 w 29"/>
                <a:gd name="T65" fmla="*/ 93 h 117"/>
                <a:gd name="T66" fmla="*/ 27 w 29"/>
                <a:gd name="T67" fmla="*/ 86 h 117"/>
                <a:gd name="T68" fmla="*/ 27 w 29"/>
                <a:gd name="T69" fmla="*/ 82 h 117"/>
                <a:gd name="T70" fmla="*/ 29 w 29"/>
                <a:gd name="T71" fmla="*/ 78 h 117"/>
                <a:gd name="T72" fmla="*/ 29 w 29"/>
                <a:gd name="T73" fmla="*/ 74 h 117"/>
                <a:gd name="T74" fmla="*/ 29 w 29"/>
                <a:gd name="T75" fmla="*/ 68 h 117"/>
                <a:gd name="T76" fmla="*/ 29 w 29"/>
                <a:gd name="T77" fmla="*/ 64 h 117"/>
                <a:gd name="T78" fmla="*/ 29 w 29"/>
                <a:gd name="T79" fmla="*/ 60 h 117"/>
                <a:gd name="T80" fmla="*/ 29 w 29"/>
                <a:gd name="T81" fmla="*/ 55 h 117"/>
                <a:gd name="T82" fmla="*/ 29 w 29"/>
                <a:gd name="T83" fmla="*/ 49 h 117"/>
                <a:gd name="T84" fmla="*/ 29 w 29"/>
                <a:gd name="T85" fmla="*/ 45 h 117"/>
                <a:gd name="T86" fmla="*/ 29 w 29"/>
                <a:gd name="T87" fmla="*/ 41 h 117"/>
                <a:gd name="T88" fmla="*/ 29 w 29"/>
                <a:gd name="T89" fmla="*/ 37 h 117"/>
                <a:gd name="T90" fmla="*/ 27 w 29"/>
                <a:gd name="T91" fmla="*/ 31 h 117"/>
                <a:gd name="T92" fmla="*/ 27 w 29"/>
                <a:gd name="T93" fmla="*/ 26 h 117"/>
                <a:gd name="T94" fmla="*/ 27 w 29"/>
                <a:gd name="T95" fmla="*/ 22 h 117"/>
                <a:gd name="T96" fmla="*/ 27 w 29"/>
                <a:gd name="T97" fmla="*/ 20 h 117"/>
                <a:gd name="T98" fmla="*/ 25 w 29"/>
                <a:gd name="T99" fmla="*/ 12 h 117"/>
                <a:gd name="T100" fmla="*/ 23 w 29"/>
                <a:gd name="T101" fmla="*/ 8 h 117"/>
                <a:gd name="T102" fmla="*/ 21 w 29"/>
                <a:gd name="T103" fmla="*/ 4 h 117"/>
                <a:gd name="T104" fmla="*/ 19 w 29"/>
                <a:gd name="T105" fmla="*/ 2 h 117"/>
                <a:gd name="T106" fmla="*/ 14 w 29"/>
                <a:gd name="T107" fmla="*/ 0 h 117"/>
                <a:gd name="T108" fmla="*/ 10 w 29"/>
                <a:gd name="T109" fmla="*/ 2 h 117"/>
                <a:gd name="T110" fmla="*/ 8 w 29"/>
                <a:gd name="T111" fmla="*/ 2 h 117"/>
                <a:gd name="T112" fmla="*/ 6 w 29"/>
                <a:gd name="T113" fmla="*/ 4 h 117"/>
                <a:gd name="T114" fmla="*/ 4 w 29"/>
                <a:gd name="T115" fmla="*/ 8 h 117"/>
                <a:gd name="T116" fmla="*/ 2 w 29"/>
                <a:gd name="T117" fmla="*/ 10 h 117"/>
                <a:gd name="T118" fmla="*/ 2 w 29"/>
                <a:gd name="T119" fmla="*/ 10 h 11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"/>
                <a:gd name="T181" fmla="*/ 0 h 117"/>
                <a:gd name="T182" fmla="*/ 29 w 29"/>
                <a:gd name="T183" fmla="*/ 117 h 11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" h="117">
                  <a:moveTo>
                    <a:pt x="2" y="10"/>
                  </a:moveTo>
                  <a:lnTo>
                    <a:pt x="2" y="14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0" y="43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2" y="57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5"/>
                  </a:lnTo>
                  <a:lnTo>
                    <a:pt x="6" y="99"/>
                  </a:lnTo>
                  <a:lnTo>
                    <a:pt x="6" y="103"/>
                  </a:lnTo>
                  <a:lnTo>
                    <a:pt x="8" y="107"/>
                  </a:lnTo>
                  <a:lnTo>
                    <a:pt x="8" y="109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6" y="117"/>
                  </a:lnTo>
                  <a:lnTo>
                    <a:pt x="19" y="117"/>
                  </a:lnTo>
                  <a:lnTo>
                    <a:pt x="21" y="113"/>
                  </a:lnTo>
                  <a:lnTo>
                    <a:pt x="23" y="107"/>
                  </a:lnTo>
                  <a:lnTo>
                    <a:pt x="25" y="103"/>
                  </a:lnTo>
                  <a:lnTo>
                    <a:pt x="25" y="99"/>
                  </a:lnTo>
                  <a:lnTo>
                    <a:pt x="25" y="95"/>
                  </a:lnTo>
                  <a:lnTo>
                    <a:pt x="27" y="93"/>
                  </a:lnTo>
                  <a:lnTo>
                    <a:pt x="27" y="86"/>
                  </a:lnTo>
                  <a:lnTo>
                    <a:pt x="27" y="82"/>
                  </a:lnTo>
                  <a:lnTo>
                    <a:pt x="29" y="78"/>
                  </a:lnTo>
                  <a:lnTo>
                    <a:pt x="29" y="74"/>
                  </a:lnTo>
                  <a:lnTo>
                    <a:pt x="29" y="68"/>
                  </a:lnTo>
                  <a:lnTo>
                    <a:pt x="29" y="64"/>
                  </a:lnTo>
                  <a:lnTo>
                    <a:pt x="29" y="60"/>
                  </a:lnTo>
                  <a:lnTo>
                    <a:pt x="29" y="55"/>
                  </a:lnTo>
                  <a:lnTo>
                    <a:pt x="29" y="49"/>
                  </a:lnTo>
                  <a:lnTo>
                    <a:pt x="29" y="45"/>
                  </a:lnTo>
                  <a:lnTo>
                    <a:pt x="29" y="41"/>
                  </a:lnTo>
                  <a:lnTo>
                    <a:pt x="29" y="37"/>
                  </a:lnTo>
                  <a:lnTo>
                    <a:pt x="27" y="31"/>
                  </a:lnTo>
                  <a:lnTo>
                    <a:pt x="27" y="26"/>
                  </a:lnTo>
                  <a:lnTo>
                    <a:pt x="27" y="22"/>
                  </a:lnTo>
                  <a:lnTo>
                    <a:pt x="27" y="20"/>
                  </a:lnTo>
                  <a:lnTo>
                    <a:pt x="25" y="12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Freeform 35"/>
            <p:cNvSpPr>
              <a:spLocks/>
            </p:cNvSpPr>
            <p:nvPr/>
          </p:nvSpPr>
          <p:spPr bwMode="auto">
            <a:xfrm>
              <a:off x="5570" y="2675"/>
              <a:ext cx="68" cy="190"/>
            </a:xfrm>
            <a:custGeom>
              <a:avLst/>
              <a:gdLst>
                <a:gd name="T0" fmla="*/ 0 w 68"/>
                <a:gd name="T1" fmla="*/ 7 h 190"/>
                <a:gd name="T2" fmla="*/ 0 w 68"/>
                <a:gd name="T3" fmla="*/ 15 h 190"/>
                <a:gd name="T4" fmla="*/ 0 w 68"/>
                <a:gd name="T5" fmla="*/ 23 h 190"/>
                <a:gd name="T6" fmla="*/ 2 w 68"/>
                <a:gd name="T7" fmla="*/ 33 h 190"/>
                <a:gd name="T8" fmla="*/ 2 w 68"/>
                <a:gd name="T9" fmla="*/ 44 h 190"/>
                <a:gd name="T10" fmla="*/ 2 w 68"/>
                <a:gd name="T11" fmla="*/ 52 h 190"/>
                <a:gd name="T12" fmla="*/ 2 w 68"/>
                <a:gd name="T13" fmla="*/ 60 h 190"/>
                <a:gd name="T14" fmla="*/ 4 w 68"/>
                <a:gd name="T15" fmla="*/ 68 h 190"/>
                <a:gd name="T16" fmla="*/ 4 w 68"/>
                <a:gd name="T17" fmla="*/ 77 h 190"/>
                <a:gd name="T18" fmla="*/ 6 w 68"/>
                <a:gd name="T19" fmla="*/ 87 h 190"/>
                <a:gd name="T20" fmla="*/ 6 w 68"/>
                <a:gd name="T21" fmla="*/ 99 h 190"/>
                <a:gd name="T22" fmla="*/ 8 w 68"/>
                <a:gd name="T23" fmla="*/ 108 h 190"/>
                <a:gd name="T24" fmla="*/ 10 w 68"/>
                <a:gd name="T25" fmla="*/ 118 h 190"/>
                <a:gd name="T26" fmla="*/ 14 w 68"/>
                <a:gd name="T27" fmla="*/ 126 h 190"/>
                <a:gd name="T28" fmla="*/ 18 w 68"/>
                <a:gd name="T29" fmla="*/ 135 h 190"/>
                <a:gd name="T30" fmla="*/ 23 w 68"/>
                <a:gd name="T31" fmla="*/ 143 h 190"/>
                <a:gd name="T32" fmla="*/ 27 w 68"/>
                <a:gd name="T33" fmla="*/ 155 h 190"/>
                <a:gd name="T34" fmla="*/ 35 w 68"/>
                <a:gd name="T35" fmla="*/ 168 h 190"/>
                <a:gd name="T36" fmla="*/ 41 w 68"/>
                <a:gd name="T37" fmla="*/ 178 h 190"/>
                <a:gd name="T38" fmla="*/ 49 w 68"/>
                <a:gd name="T39" fmla="*/ 188 h 190"/>
                <a:gd name="T40" fmla="*/ 68 w 68"/>
                <a:gd name="T41" fmla="*/ 174 h 190"/>
                <a:gd name="T42" fmla="*/ 66 w 68"/>
                <a:gd name="T43" fmla="*/ 170 h 190"/>
                <a:gd name="T44" fmla="*/ 62 w 68"/>
                <a:gd name="T45" fmla="*/ 163 h 190"/>
                <a:gd name="T46" fmla="*/ 56 w 68"/>
                <a:gd name="T47" fmla="*/ 151 h 190"/>
                <a:gd name="T48" fmla="*/ 49 w 68"/>
                <a:gd name="T49" fmla="*/ 139 h 190"/>
                <a:gd name="T50" fmla="*/ 41 w 68"/>
                <a:gd name="T51" fmla="*/ 126 h 190"/>
                <a:gd name="T52" fmla="*/ 37 w 68"/>
                <a:gd name="T53" fmla="*/ 112 h 190"/>
                <a:gd name="T54" fmla="*/ 31 w 68"/>
                <a:gd name="T55" fmla="*/ 99 h 190"/>
                <a:gd name="T56" fmla="*/ 31 w 68"/>
                <a:gd name="T57" fmla="*/ 91 h 190"/>
                <a:gd name="T58" fmla="*/ 29 w 68"/>
                <a:gd name="T59" fmla="*/ 79 h 190"/>
                <a:gd name="T60" fmla="*/ 27 w 68"/>
                <a:gd name="T61" fmla="*/ 66 h 190"/>
                <a:gd name="T62" fmla="*/ 25 w 68"/>
                <a:gd name="T63" fmla="*/ 58 h 190"/>
                <a:gd name="T64" fmla="*/ 25 w 68"/>
                <a:gd name="T65" fmla="*/ 50 h 190"/>
                <a:gd name="T66" fmla="*/ 25 w 68"/>
                <a:gd name="T67" fmla="*/ 42 h 190"/>
                <a:gd name="T68" fmla="*/ 25 w 68"/>
                <a:gd name="T69" fmla="*/ 35 h 190"/>
                <a:gd name="T70" fmla="*/ 23 w 68"/>
                <a:gd name="T71" fmla="*/ 27 h 190"/>
                <a:gd name="T72" fmla="*/ 23 w 68"/>
                <a:gd name="T73" fmla="*/ 21 h 190"/>
                <a:gd name="T74" fmla="*/ 21 w 68"/>
                <a:gd name="T75" fmla="*/ 11 h 190"/>
                <a:gd name="T76" fmla="*/ 21 w 68"/>
                <a:gd name="T77" fmla="*/ 2 h 190"/>
                <a:gd name="T78" fmla="*/ 0 w 68"/>
                <a:gd name="T79" fmla="*/ 7 h 1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8"/>
                <a:gd name="T121" fmla="*/ 0 h 190"/>
                <a:gd name="T122" fmla="*/ 68 w 68"/>
                <a:gd name="T123" fmla="*/ 190 h 1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8" h="190">
                  <a:moveTo>
                    <a:pt x="0" y="7"/>
                  </a:moveTo>
                  <a:lnTo>
                    <a:pt x="0" y="7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9"/>
                  </a:lnTo>
                  <a:lnTo>
                    <a:pt x="2" y="33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4" y="73"/>
                  </a:lnTo>
                  <a:lnTo>
                    <a:pt x="4" y="77"/>
                  </a:lnTo>
                  <a:lnTo>
                    <a:pt x="4" y="83"/>
                  </a:lnTo>
                  <a:lnTo>
                    <a:pt x="6" y="87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8" y="104"/>
                  </a:lnTo>
                  <a:lnTo>
                    <a:pt x="8" y="108"/>
                  </a:lnTo>
                  <a:lnTo>
                    <a:pt x="10" y="112"/>
                  </a:lnTo>
                  <a:lnTo>
                    <a:pt x="10" y="118"/>
                  </a:lnTo>
                  <a:lnTo>
                    <a:pt x="12" y="122"/>
                  </a:lnTo>
                  <a:lnTo>
                    <a:pt x="14" y="126"/>
                  </a:lnTo>
                  <a:lnTo>
                    <a:pt x="16" y="130"/>
                  </a:lnTo>
                  <a:lnTo>
                    <a:pt x="18" y="135"/>
                  </a:lnTo>
                  <a:lnTo>
                    <a:pt x="21" y="139"/>
                  </a:lnTo>
                  <a:lnTo>
                    <a:pt x="23" y="143"/>
                  </a:lnTo>
                  <a:lnTo>
                    <a:pt x="25" y="147"/>
                  </a:lnTo>
                  <a:lnTo>
                    <a:pt x="27" y="155"/>
                  </a:lnTo>
                  <a:lnTo>
                    <a:pt x="31" y="161"/>
                  </a:lnTo>
                  <a:lnTo>
                    <a:pt x="35" y="168"/>
                  </a:lnTo>
                  <a:lnTo>
                    <a:pt x="39" y="174"/>
                  </a:lnTo>
                  <a:lnTo>
                    <a:pt x="41" y="178"/>
                  </a:lnTo>
                  <a:lnTo>
                    <a:pt x="45" y="182"/>
                  </a:lnTo>
                  <a:lnTo>
                    <a:pt x="49" y="188"/>
                  </a:lnTo>
                  <a:lnTo>
                    <a:pt x="51" y="190"/>
                  </a:lnTo>
                  <a:lnTo>
                    <a:pt x="68" y="174"/>
                  </a:lnTo>
                  <a:lnTo>
                    <a:pt x="68" y="172"/>
                  </a:lnTo>
                  <a:lnTo>
                    <a:pt x="66" y="170"/>
                  </a:lnTo>
                  <a:lnTo>
                    <a:pt x="64" y="166"/>
                  </a:lnTo>
                  <a:lnTo>
                    <a:pt x="62" y="163"/>
                  </a:lnTo>
                  <a:lnTo>
                    <a:pt x="60" y="157"/>
                  </a:lnTo>
                  <a:lnTo>
                    <a:pt x="56" y="151"/>
                  </a:lnTo>
                  <a:lnTo>
                    <a:pt x="54" y="145"/>
                  </a:lnTo>
                  <a:lnTo>
                    <a:pt x="49" y="139"/>
                  </a:lnTo>
                  <a:lnTo>
                    <a:pt x="45" y="132"/>
                  </a:lnTo>
                  <a:lnTo>
                    <a:pt x="41" y="126"/>
                  </a:lnTo>
                  <a:lnTo>
                    <a:pt x="39" y="118"/>
                  </a:lnTo>
                  <a:lnTo>
                    <a:pt x="37" y="112"/>
                  </a:lnTo>
                  <a:lnTo>
                    <a:pt x="33" y="106"/>
                  </a:lnTo>
                  <a:lnTo>
                    <a:pt x="31" y="99"/>
                  </a:lnTo>
                  <a:lnTo>
                    <a:pt x="31" y="95"/>
                  </a:lnTo>
                  <a:lnTo>
                    <a:pt x="31" y="91"/>
                  </a:lnTo>
                  <a:lnTo>
                    <a:pt x="29" y="85"/>
                  </a:lnTo>
                  <a:lnTo>
                    <a:pt x="29" y="79"/>
                  </a:lnTo>
                  <a:lnTo>
                    <a:pt x="27" y="73"/>
                  </a:lnTo>
                  <a:lnTo>
                    <a:pt x="27" y="66"/>
                  </a:lnTo>
                  <a:lnTo>
                    <a:pt x="27" y="62"/>
                  </a:lnTo>
                  <a:lnTo>
                    <a:pt x="25" y="58"/>
                  </a:lnTo>
                  <a:lnTo>
                    <a:pt x="25" y="54"/>
                  </a:lnTo>
                  <a:lnTo>
                    <a:pt x="25" y="50"/>
                  </a:lnTo>
                  <a:lnTo>
                    <a:pt x="25" y="46"/>
                  </a:lnTo>
                  <a:lnTo>
                    <a:pt x="25" y="42"/>
                  </a:lnTo>
                  <a:lnTo>
                    <a:pt x="25" y="40"/>
                  </a:lnTo>
                  <a:lnTo>
                    <a:pt x="25" y="35"/>
                  </a:lnTo>
                  <a:lnTo>
                    <a:pt x="23" y="31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3" y="21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Freeform 36"/>
            <p:cNvSpPr>
              <a:spLocks/>
            </p:cNvSpPr>
            <p:nvPr/>
          </p:nvSpPr>
          <p:spPr bwMode="auto">
            <a:xfrm>
              <a:off x="5681" y="2896"/>
              <a:ext cx="66" cy="72"/>
            </a:xfrm>
            <a:custGeom>
              <a:avLst/>
              <a:gdLst>
                <a:gd name="T0" fmla="*/ 0 w 66"/>
                <a:gd name="T1" fmla="*/ 31 h 72"/>
                <a:gd name="T2" fmla="*/ 2 w 66"/>
                <a:gd name="T3" fmla="*/ 33 h 72"/>
                <a:gd name="T4" fmla="*/ 6 w 66"/>
                <a:gd name="T5" fmla="*/ 37 h 72"/>
                <a:gd name="T6" fmla="*/ 11 w 66"/>
                <a:gd name="T7" fmla="*/ 39 h 72"/>
                <a:gd name="T8" fmla="*/ 15 w 66"/>
                <a:gd name="T9" fmla="*/ 44 h 72"/>
                <a:gd name="T10" fmla="*/ 19 w 66"/>
                <a:gd name="T11" fmla="*/ 48 h 72"/>
                <a:gd name="T12" fmla="*/ 23 w 66"/>
                <a:gd name="T13" fmla="*/ 52 h 72"/>
                <a:gd name="T14" fmla="*/ 27 w 66"/>
                <a:gd name="T15" fmla="*/ 56 h 72"/>
                <a:gd name="T16" fmla="*/ 33 w 66"/>
                <a:gd name="T17" fmla="*/ 60 h 72"/>
                <a:gd name="T18" fmla="*/ 37 w 66"/>
                <a:gd name="T19" fmla="*/ 64 h 72"/>
                <a:gd name="T20" fmla="*/ 42 w 66"/>
                <a:gd name="T21" fmla="*/ 66 h 72"/>
                <a:gd name="T22" fmla="*/ 46 w 66"/>
                <a:gd name="T23" fmla="*/ 68 h 72"/>
                <a:gd name="T24" fmla="*/ 50 w 66"/>
                <a:gd name="T25" fmla="*/ 70 h 72"/>
                <a:gd name="T26" fmla="*/ 56 w 66"/>
                <a:gd name="T27" fmla="*/ 72 h 72"/>
                <a:gd name="T28" fmla="*/ 62 w 66"/>
                <a:gd name="T29" fmla="*/ 70 h 72"/>
                <a:gd name="T30" fmla="*/ 64 w 66"/>
                <a:gd name="T31" fmla="*/ 64 h 72"/>
                <a:gd name="T32" fmla="*/ 66 w 66"/>
                <a:gd name="T33" fmla="*/ 60 h 72"/>
                <a:gd name="T34" fmla="*/ 66 w 66"/>
                <a:gd name="T35" fmla="*/ 56 h 72"/>
                <a:gd name="T36" fmla="*/ 66 w 66"/>
                <a:gd name="T37" fmla="*/ 52 h 72"/>
                <a:gd name="T38" fmla="*/ 64 w 66"/>
                <a:gd name="T39" fmla="*/ 46 h 72"/>
                <a:gd name="T40" fmla="*/ 64 w 66"/>
                <a:gd name="T41" fmla="*/ 44 h 72"/>
                <a:gd name="T42" fmla="*/ 11 w 66"/>
                <a:gd name="T43" fmla="*/ 0 h 72"/>
                <a:gd name="T44" fmla="*/ 0 w 66"/>
                <a:gd name="T45" fmla="*/ 31 h 72"/>
                <a:gd name="T46" fmla="*/ 0 w 66"/>
                <a:gd name="T47" fmla="*/ 31 h 7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6"/>
                <a:gd name="T73" fmla="*/ 0 h 72"/>
                <a:gd name="T74" fmla="*/ 66 w 66"/>
                <a:gd name="T75" fmla="*/ 72 h 7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6" h="72">
                  <a:moveTo>
                    <a:pt x="0" y="31"/>
                  </a:moveTo>
                  <a:lnTo>
                    <a:pt x="2" y="33"/>
                  </a:lnTo>
                  <a:lnTo>
                    <a:pt x="6" y="37"/>
                  </a:lnTo>
                  <a:lnTo>
                    <a:pt x="11" y="39"/>
                  </a:lnTo>
                  <a:lnTo>
                    <a:pt x="15" y="44"/>
                  </a:lnTo>
                  <a:lnTo>
                    <a:pt x="19" y="48"/>
                  </a:lnTo>
                  <a:lnTo>
                    <a:pt x="23" y="52"/>
                  </a:lnTo>
                  <a:lnTo>
                    <a:pt x="27" y="56"/>
                  </a:lnTo>
                  <a:lnTo>
                    <a:pt x="33" y="60"/>
                  </a:lnTo>
                  <a:lnTo>
                    <a:pt x="37" y="64"/>
                  </a:lnTo>
                  <a:lnTo>
                    <a:pt x="42" y="66"/>
                  </a:lnTo>
                  <a:lnTo>
                    <a:pt x="46" y="68"/>
                  </a:lnTo>
                  <a:lnTo>
                    <a:pt x="50" y="70"/>
                  </a:lnTo>
                  <a:lnTo>
                    <a:pt x="56" y="72"/>
                  </a:lnTo>
                  <a:lnTo>
                    <a:pt x="62" y="70"/>
                  </a:lnTo>
                  <a:lnTo>
                    <a:pt x="64" y="64"/>
                  </a:lnTo>
                  <a:lnTo>
                    <a:pt x="66" y="60"/>
                  </a:lnTo>
                  <a:lnTo>
                    <a:pt x="66" y="56"/>
                  </a:lnTo>
                  <a:lnTo>
                    <a:pt x="66" y="52"/>
                  </a:lnTo>
                  <a:lnTo>
                    <a:pt x="64" y="46"/>
                  </a:lnTo>
                  <a:lnTo>
                    <a:pt x="64" y="44"/>
                  </a:lnTo>
                  <a:lnTo>
                    <a:pt x="1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Freeform 37"/>
            <p:cNvSpPr>
              <a:spLocks/>
            </p:cNvSpPr>
            <p:nvPr/>
          </p:nvSpPr>
          <p:spPr bwMode="auto">
            <a:xfrm>
              <a:off x="5652" y="2196"/>
              <a:ext cx="40" cy="40"/>
            </a:xfrm>
            <a:custGeom>
              <a:avLst/>
              <a:gdLst>
                <a:gd name="T0" fmla="*/ 0 w 40"/>
                <a:gd name="T1" fmla="*/ 15 h 40"/>
                <a:gd name="T2" fmla="*/ 35 w 40"/>
                <a:gd name="T3" fmla="*/ 0 h 40"/>
                <a:gd name="T4" fmla="*/ 40 w 40"/>
                <a:gd name="T5" fmla="*/ 29 h 40"/>
                <a:gd name="T6" fmla="*/ 5 w 40"/>
                <a:gd name="T7" fmla="*/ 40 h 40"/>
                <a:gd name="T8" fmla="*/ 0 w 40"/>
                <a:gd name="T9" fmla="*/ 15 h 40"/>
                <a:gd name="T10" fmla="*/ 0 w 40"/>
                <a:gd name="T11" fmla="*/ 15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0"/>
                <a:gd name="T20" fmla="*/ 40 w 4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0">
                  <a:moveTo>
                    <a:pt x="0" y="15"/>
                  </a:moveTo>
                  <a:lnTo>
                    <a:pt x="35" y="0"/>
                  </a:lnTo>
                  <a:lnTo>
                    <a:pt x="40" y="29"/>
                  </a:lnTo>
                  <a:lnTo>
                    <a:pt x="5" y="4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2" name="Freeform 38"/>
            <p:cNvSpPr>
              <a:spLocks/>
            </p:cNvSpPr>
            <p:nvPr/>
          </p:nvSpPr>
          <p:spPr bwMode="auto">
            <a:xfrm>
              <a:off x="5690" y="2543"/>
              <a:ext cx="92" cy="42"/>
            </a:xfrm>
            <a:custGeom>
              <a:avLst/>
              <a:gdLst>
                <a:gd name="T0" fmla="*/ 2 w 92"/>
                <a:gd name="T1" fmla="*/ 19 h 42"/>
                <a:gd name="T2" fmla="*/ 92 w 92"/>
                <a:gd name="T3" fmla="*/ 0 h 42"/>
                <a:gd name="T4" fmla="*/ 92 w 92"/>
                <a:gd name="T5" fmla="*/ 31 h 42"/>
                <a:gd name="T6" fmla="*/ 92 w 92"/>
                <a:gd name="T7" fmla="*/ 31 h 42"/>
                <a:gd name="T8" fmla="*/ 88 w 92"/>
                <a:gd name="T9" fmla="*/ 31 h 42"/>
                <a:gd name="T10" fmla="*/ 84 w 92"/>
                <a:gd name="T11" fmla="*/ 31 h 42"/>
                <a:gd name="T12" fmla="*/ 80 w 92"/>
                <a:gd name="T13" fmla="*/ 33 h 42"/>
                <a:gd name="T14" fmla="*/ 74 w 92"/>
                <a:gd name="T15" fmla="*/ 33 h 42"/>
                <a:gd name="T16" fmla="*/ 68 w 92"/>
                <a:gd name="T17" fmla="*/ 35 h 42"/>
                <a:gd name="T18" fmla="*/ 59 w 92"/>
                <a:gd name="T19" fmla="*/ 35 h 42"/>
                <a:gd name="T20" fmla="*/ 53 w 92"/>
                <a:gd name="T21" fmla="*/ 37 h 42"/>
                <a:gd name="T22" fmla="*/ 49 w 92"/>
                <a:gd name="T23" fmla="*/ 37 h 42"/>
                <a:gd name="T24" fmla="*/ 45 w 92"/>
                <a:gd name="T25" fmla="*/ 37 h 42"/>
                <a:gd name="T26" fmla="*/ 41 w 92"/>
                <a:gd name="T27" fmla="*/ 37 h 42"/>
                <a:gd name="T28" fmla="*/ 37 w 92"/>
                <a:gd name="T29" fmla="*/ 39 h 42"/>
                <a:gd name="T30" fmla="*/ 33 w 92"/>
                <a:gd name="T31" fmla="*/ 39 h 42"/>
                <a:gd name="T32" fmla="*/ 28 w 92"/>
                <a:gd name="T33" fmla="*/ 39 h 42"/>
                <a:gd name="T34" fmla="*/ 26 w 92"/>
                <a:gd name="T35" fmla="*/ 39 h 42"/>
                <a:gd name="T36" fmla="*/ 22 w 92"/>
                <a:gd name="T37" fmla="*/ 42 h 42"/>
                <a:gd name="T38" fmla="*/ 16 w 92"/>
                <a:gd name="T39" fmla="*/ 42 h 42"/>
                <a:gd name="T40" fmla="*/ 12 w 92"/>
                <a:gd name="T41" fmla="*/ 42 h 42"/>
                <a:gd name="T42" fmla="*/ 8 w 92"/>
                <a:gd name="T43" fmla="*/ 39 h 42"/>
                <a:gd name="T44" fmla="*/ 6 w 92"/>
                <a:gd name="T45" fmla="*/ 39 h 42"/>
                <a:gd name="T46" fmla="*/ 4 w 92"/>
                <a:gd name="T47" fmla="*/ 35 h 42"/>
                <a:gd name="T48" fmla="*/ 2 w 92"/>
                <a:gd name="T49" fmla="*/ 33 h 42"/>
                <a:gd name="T50" fmla="*/ 0 w 92"/>
                <a:gd name="T51" fmla="*/ 29 h 42"/>
                <a:gd name="T52" fmla="*/ 0 w 92"/>
                <a:gd name="T53" fmla="*/ 27 h 42"/>
                <a:gd name="T54" fmla="*/ 0 w 92"/>
                <a:gd name="T55" fmla="*/ 21 h 42"/>
                <a:gd name="T56" fmla="*/ 2 w 92"/>
                <a:gd name="T57" fmla="*/ 19 h 42"/>
                <a:gd name="T58" fmla="*/ 2 w 92"/>
                <a:gd name="T59" fmla="*/ 19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2"/>
                <a:gd name="T91" fmla="*/ 0 h 42"/>
                <a:gd name="T92" fmla="*/ 92 w 92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2" h="42">
                  <a:moveTo>
                    <a:pt x="2" y="19"/>
                  </a:moveTo>
                  <a:lnTo>
                    <a:pt x="92" y="0"/>
                  </a:lnTo>
                  <a:lnTo>
                    <a:pt x="92" y="31"/>
                  </a:lnTo>
                  <a:lnTo>
                    <a:pt x="88" y="31"/>
                  </a:lnTo>
                  <a:lnTo>
                    <a:pt x="84" y="31"/>
                  </a:lnTo>
                  <a:lnTo>
                    <a:pt x="80" y="33"/>
                  </a:lnTo>
                  <a:lnTo>
                    <a:pt x="74" y="33"/>
                  </a:lnTo>
                  <a:lnTo>
                    <a:pt x="68" y="35"/>
                  </a:lnTo>
                  <a:lnTo>
                    <a:pt x="59" y="35"/>
                  </a:lnTo>
                  <a:lnTo>
                    <a:pt x="53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9"/>
                  </a:lnTo>
                  <a:lnTo>
                    <a:pt x="33" y="39"/>
                  </a:lnTo>
                  <a:lnTo>
                    <a:pt x="28" y="39"/>
                  </a:lnTo>
                  <a:lnTo>
                    <a:pt x="26" y="39"/>
                  </a:lnTo>
                  <a:lnTo>
                    <a:pt x="22" y="42"/>
                  </a:lnTo>
                  <a:lnTo>
                    <a:pt x="16" y="42"/>
                  </a:lnTo>
                  <a:lnTo>
                    <a:pt x="12" y="42"/>
                  </a:lnTo>
                  <a:lnTo>
                    <a:pt x="8" y="39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3" name="Freeform 39"/>
            <p:cNvSpPr>
              <a:spLocks/>
            </p:cNvSpPr>
            <p:nvPr/>
          </p:nvSpPr>
          <p:spPr bwMode="auto">
            <a:xfrm>
              <a:off x="6768" y="1299"/>
              <a:ext cx="231" cy="128"/>
            </a:xfrm>
            <a:custGeom>
              <a:avLst/>
              <a:gdLst>
                <a:gd name="T0" fmla="*/ 0 w 231"/>
                <a:gd name="T1" fmla="*/ 2 h 128"/>
                <a:gd name="T2" fmla="*/ 4 w 231"/>
                <a:gd name="T3" fmla="*/ 2 h 128"/>
                <a:gd name="T4" fmla="*/ 12 w 231"/>
                <a:gd name="T5" fmla="*/ 0 h 128"/>
                <a:gd name="T6" fmla="*/ 25 w 231"/>
                <a:gd name="T7" fmla="*/ 0 h 128"/>
                <a:gd name="T8" fmla="*/ 35 w 231"/>
                <a:gd name="T9" fmla="*/ 0 h 128"/>
                <a:gd name="T10" fmla="*/ 41 w 231"/>
                <a:gd name="T11" fmla="*/ 0 h 128"/>
                <a:gd name="T12" fmla="*/ 51 w 231"/>
                <a:gd name="T13" fmla="*/ 0 h 128"/>
                <a:gd name="T14" fmla="*/ 60 w 231"/>
                <a:gd name="T15" fmla="*/ 0 h 128"/>
                <a:gd name="T16" fmla="*/ 68 w 231"/>
                <a:gd name="T17" fmla="*/ 0 h 128"/>
                <a:gd name="T18" fmla="*/ 78 w 231"/>
                <a:gd name="T19" fmla="*/ 0 h 128"/>
                <a:gd name="T20" fmla="*/ 89 w 231"/>
                <a:gd name="T21" fmla="*/ 0 h 128"/>
                <a:gd name="T22" fmla="*/ 99 w 231"/>
                <a:gd name="T23" fmla="*/ 0 h 128"/>
                <a:gd name="T24" fmla="*/ 109 w 231"/>
                <a:gd name="T25" fmla="*/ 0 h 128"/>
                <a:gd name="T26" fmla="*/ 120 w 231"/>
                <a:gd name="T27" fmla="*/ 0 h 128"/>
                <a:gd name="T28" fmla="*/ 128 w 231"/>
                <a:gd name="T29" fmla="*/ 0 h 128"/>
                <a:gd name="T30" fmla="*/ 138 w 231"/>
                <a:gd name="T31" fmla="*/ 0 h 128"/>
                <a:gd name="T32" fmla="*/ 148 w 231"/>
                <a:gd name="T33" fmla="*/ 0 h 128"/>
                <a:gd name="T34" fmla="*/ 157 w 231"/>
                <a:gd name="T35" fmla="*/ 0 h 128"/>
                <a:gd name="T36" fmla="*/ 167 w 231"/>
                <a:gd name="T37" fmla="*/ 0 h 128"/>
                <a:gd name="T38" fmla="*/ 175 w 231"/>
                <a:gd name="T39" fmla="*/ 0 h 128"/>
                <a:gd name="T40" fmla="*/ 185 w 231"/>
                <a:gd name="T41" fmla="*/ 2 h 128"/>
                <a:gd name="T42" fmla="*/ 200 w 231"/>
                <a:gd name="T43" fmla="*/ 2 h 128"/>
                <a:gd name="T44" fmla="*/ 210 w 231"/>
                <a:gd name="T45" fmla="*/ 2 h 128"/>
                <a:gd name="T46" fmla="*/ 216 w 231"/>
                <a:gd name="T47" fmla="*/ 4 h 128"/>
                <a:gd name="T48" fmla="*/ 221 w 231"/>
                <a:gd name="T49" fmla="*/ 10 h 128"/>
                <a:gd name="T50" fmla="*/ 223 w 231"/>
                <a:gd name="T51" fmla="*/ 16 h 128"/>
                <a:gd name="T52" fmla="*/ 223 w 231"/>
                <a:gd name="T53" fmla="*/ 24 h 128"/>
                <a:gd name="T54" fmla="*/ 225 w 231"/>
                <a:gd name="T55" fmla="*/ 33 h 128"/>
                <a:gd name="T56" fmla="*/ 225 w 231"/>
                <a:gd name="T57" fmla="*/ 43 h 128"/>
                <a:gd name="T58" fmla="*/ 227 w 231"/>
                <a:gd name="T59" fmla="*/ 53 h 128"/>
                <a:gd name="T60" fmla="*/ 227 w 231"/>
                <a:gd name="T61" fmla="*/ 64 h 128"/>
                <a:gd name="T62" fmla="*/ 229 w 231"/>
                <a:gd name="T63" fmla="*/ 76 h 128"/>
                <a:gd name="T64" fmla="*/ 229 w 231"/>
                <a:gd name="T65" fmla="*/ 86 h 128"/>
                <a:gd name="T66" fmla="*/ 229 w 231"/>
                <a:gd name="T67" fmla="*/ 94 h 128"/>
                <a:gd name="T68" fmla="*/ 229 w 231"/>
                <a:gd name="T69" fmla="*/ 105 h 128"/>
                <a:gd name="T70" fmla="*/ 229 w 231"/>
                <a:gd name="T71" fmla="*/ 117 h 128"/>
                <a:gd name="T72" fmla="*/ 229 w 231"/>
                <a:gd name="T73" fmla="*/ 125 h 128"/>
                <a:gd name="T74" fmla="*/ 208 w 231"/>
                <a:gd name="T75" fmla="*/ 128 h 128"/>
                <a:gd name="T76" fmla="*/ 0 w 231"/>
                <a:gd name="T77" fmla="*/ 24 h 128"/>
                <a:gd name="T78" fmla="*/ 0 w 231"/>
                <a:gd name="T79" fmla="*/ 2 h 1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1"/>
                <a:gd name="T121" fmla="*/ 0 h 128"/>
                <a:gd name="T122" fmla="*/ 231 w 231"/>
                <a:gd name="T123" fmla="*/ 128 h 1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1" h="128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9" y="2"/>
                  </a:lnTo>
                  <a:lnTo>
                    <a:pt x="185" y="2"/>
                  </a:lnTo>
                  <a:lnTo>
                    <a:pt x="194" y="2"/>
                  </a:lnTo>
                  <a:lnTo>
                    <a:pt x="200" y="2"/>
                  </a:lnTo>
                  <a:lnTo>
                    <a:pt x="206" y="2"/>
                  </a:lnTo>
                  <a:lnTo>
                    <a:pt x="210" y="2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8" y="8"/>
                  </a:lnTo>
                  <a:lnTo>
                    <a:pt x="221" y="10"/>
                  </a:lnTo>
                  <a:lnTo>
                    <a:pt x="223" y="14"/>
                  </a:lnTo>
                  <a:lnTo>
                    <a:pt x="223" y="16"/>
                  </a:lnTo>
                  <a:lnTo>
                    <a:pt x="223" y="20"/>
                  </a:lnTo>
                  <a:lnTo>
                    <a:pt x="223" y="24"/>
                  </a:lnTo>
                  <a:lnTo>
                    <a:pt x="225" y="28"/>
                  </a:lnTo>
                  <a:lnTo>
                    <a:pt x="225" y="33"/>
                  </a:lnTo>
                  <a:lnTo>
                    <a:pt x="225" y="39"/>
                  </a:lnTo>
                  <a:lnTo>
                    <a:pt x="225" y="43"/>
                  </a:lnTo>
                  <a:lnTo>
                    <a:pt x="227" y="49"/>
                  </a:lnTo>
                  <a:lnTo>
                    <a:pt x="227" y="53"/>
                  </a:lnTo>
                  <a:lnTo>
                    <a:pt x="227" y="59"/>
                  </a:lnTo>
                  <a:lnTo>
                    <a:pt x="227" y="64"/>
                  </a:lnTo>
                  <a:lnTo>
                    <a:pt x="229" y="70"/>
                  </a:lnTo>
                  <a:lnTo>
                    <a:pt x="229" y="76"/>
                  </a:lnTo>
                  <a:lnTo>
                    <a:pt x="229" y="80"/>
                  </a:lnTo>
                  <a:lnTo>
                    <a:pt x="229" y="86"/>
                  </a:lnTo>
                  <a:lnTo>
                    <a:pt x="229" y="90"/>
                  </a:lnTo>
                  <a:lnTo>
                    <a:pt x="229" y="94"/>
                  </a:lnTo>
                  <a:lnTo>
                    <a:pt x="229" y="101"/>
                  </a:lnTo>
                  <a:lnTo>
                    <a:pt x="229" y="105"/>
                  </a:lnTo>
                  <a:lnTo>
                    <a:pt x="229" y="109"/>
                  </a:lnTo>
                  <a:lnTo>
                    <a:pt x="229" y="117"/>
                  </a:lnTo>
                  <a:lnTo>
                    <a:pt x="229" y="121"/>
                  </a:lnTo>
                  <a:lnTo>
                    <a:pt x="229" y="125"/>
                  </a:lnTo>
                  <a:lnTo>
                    <a:pt x="231" y="128"/>
                  </a:lnTo>
                  <a:lnTo>
                    <a:pt x="208" y="128"/>
                  </a:lnTo>
                  <a:lnTo>
                    <a:pt x="200" y="28"/>
                  </a:lnTo>
                  <a:lnTo>
                    <a:pt x="0" y="2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4" name="Freeform 40"/>
            <p:cNvSpPr>
              <a:spLocks/>
            </p:cNvSpPr>
            <p:nvPr/>
          </p:nvSpPr>
          <p:spPr bwMode="auto">
            <a:xfrm>
              <a:off x="6737" y="2265"/>
              <a:ext cx="134" cy="22"/>
            </a:xfrm>
            <a:custGeom>
              <a:avLst/>
              <a:gdLst>
                <a:gd name="T0" fmla="*/ 0 w 134"/>
                <a:gd name="T1" fmla="*/ 4 h 22"/>
                <a:gd name="T2" fmla="*/ 6 w 134"/>
                <a:gd name="T3" fmla="*/ 2 h 22"/>
                <a:gd name="T4" fmla="*/ 12 w 134"/>
                <a:gd name="T5" fmla="*/ 2 h 22"/>
                <a:gd name="T6" fmla="*/ 21 w 134"/>
                <a:gd name="T7" fmla="*/ 2 h 22"/>
                <a:gd name="T8" fmla="*/ 31 w 134"/>
                <a:gd name="T9" fmla="*/ 2 h 22"/>
                <a:gd name="T10" fmla="*/ 41 w 134"/>
                <a:gd name="T11" fmla="*/ 2 h 22"/>
                <a:gd name="T12" fmla="*/ 52 w 134"/>
                <a:gd name="T13" fmla="*/ 2 h 22"/>
                <a:gd name="T14" fmla="*/ 64 w 134"/>
                <a:gd name="T15" fmla="*/ 0 h 22"/>
                <a:gd name="T16" fmla="*/ 74 w 134"/>
                <a:gd name="T17" fmla="*/ 0 h 22"/>
                <a:gd name="T18" fmla="*/ 85 w 134"/>
                <a:gd name="T19" fmla="*/ 0 h 22"/>
                <a:gd name="T20" fmla="*/ 95 w 134"/>
                <a:gd name="T21" fmla="*/ 0 h 22"/>
                <a:gd name="T22" fmla="*/ 105 w 134"/>
                <a:gd name="T23" fmla="*/ 0 h 22"/>
                <a:gd name="T24" fmla="*/ 111 w 134"/>
                <a:gd name="T25" fmla="*/ 0 h 22"/>
                <a:gd name="T26" fmla="*/ 120 w 134"/>
                <a:gd name="T27" fmla="*/ 0 h 22"/>
                <a:gd name="T28" fmla="*/ 130 w 134"/>
                <a:gd name="T29" fmla="*/ 2 h 22"/>
                <a:gd name="T30" fmla="*/ 134 w 134"/>
                <a:gd name="T31" fmla="*/ 10 h 22"/>
                <a:gd name="T32" fmla="*/ 130 w 134"/>
                <a:gd name="T33" fmla="*/ 16 h 22"/>
                <a:gd name="T34" fmla="*/ 124 w 134"/>
                <a:gd name="T35" fmla="*/ 18 h 22"/>
                <a:gd name="T36" fmla="*/ 115 w 134"/>
                <a:gd name="T37" fmla="*/ 18 h 22"/>
                <a:gd name="T38" fmla="*/ 107 w 134"/>
                <a:gd name="T39" fmla="*/ 20 h 22"/>
                <a:gd name="T40" fmla="*/ 99 w 134"/>
                <a:gd name="T41" fmla="*/ 20 h 22"/>
                <a:gd name="T42" fmla="*/ 91 w 134"/>
                <a:gd name="T43" fmla="*/ 20 h 22"/>
                <a:gd name="T44" fmla="*/ 80 w 134"/>
                <a:gd name="T45" fmla="*/ 20 h 22"/>
                <a:gd name="T46" fmla="*/ 70 w 134"/>
                <a:gd name="T47" fmla="*/ 20 h 22"/>
                <a:gd name="T48" fmla="*/ 60 w 134"/>
                <a:gd name="T49" fmla="*/ 20 h 22"/>
                <a:gd name="T50" fmla="*/ 49 w 134"/>
                <a:gd name="T51" fmla="*/ 20 h 22"/>
                <a:gd name="T52" fmla="*/ 39 w 134"/>
                <a:gd name="T53" fmla="*/ 20 h 22"/>
                <a:gd name="T54" fmla="*/ 31 w 134"/>
                <a:gd name="T55" fmla="*/ 20 h 22"/>
                <a:gd name="T56" fmla="*/ 23 w 134"/>
                <a:gd name="T57" fmla="*/ 20 h 22"/>
                <a:gd name="T58" fmla="*/ 14 w 134"/>
                <a:gd name="T59" fmla="*/ 20 h 22"/>
                <a:gd name="T60" fmla="*/ 8 w 134"/>
                <a:gd name="T61" fmla="*/ 18 h 22"/>
                <a:gd name="T62" fmla="*/ 2 w 134"/>
                <a:gd name="T63" fmla="*/ 14 h 22"/>
                <a:gd name="T64" fmla="*/ 0 w 134"/>
                <a:gd name="T65" fmla="*/ 6 h 22"/>
                <a:gd name="T66" fmla="*/ 0 w 134"/>
                <a:gd name="T67" fmla="*/ 4 h 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4"/>
                <a:gd name="T103" fmla="*/ 0 h 22"/>
                <a:gd name="T104" fmla="*/ 134 w 134"/>
                <a:gd name="T105" fmla="*/ 22 h 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4" h="22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1" y="2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58" y="2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30" y="2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2" y="14"/>
                  </a:lnTo>
                  <a:lnTo>
                    <a:pt x="130" y="16"/>
                  </a:lnTo>
                  <a:lnTo>
                    <a:pt x="128" y="18"/>
                  </a:lnTo>
                  <a:lnTo>
                    <a:pt x="124" y="18"/>
                  </a:lnTo>
                  <a:lnTo>
                    <a:pt x="118" y="18"/>
                  </a:lnTo>
                  <a:lnTo>
                    <a:pt x="115" y="18"/>
                  </a:lnTo>
                  <a:lnTo>
                    <a:pt x="111" y="20"/>
                  </a:lnTo>
                  <a:lnTo>
                    <a:pt x="107" y="20"/>
                  </a:lnTo>
                  <a:lnTo>
                    <a:pt x="103" y="20"/>
                  </a:lnTo>
                  <a:lnTo>
                    <a:pt x="99" y="20"/>
                  </a:lnTo>
                  <a:lnTo>
                    <a:pt x="95" y="20"/>
                  </a:lnTo>
                  <a:lnTo>
                    <a:pt x="91" y="20"/>
                  </a:lnTo>
                  <a:lnTo>
                    <a:pt x="85" y="20"/>
                  </a:lnTo>
                  <a:lnTo>
                    <a:pt x="80" y="20"/>
                  </a:lnTo>
                  <a:lnTo>
                    <a:pt x="74" y="20"/>
                  </a:lnTo>
                  <a:lnTo>
                    <a:pt x="70" y="20"/>
                  </a:lnTo>
                  <a:lnTo>
                    <a:pt x="66" y="22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49" y="20"/>
                  </a:lnTo>
                  <a:lnTo>
                    <a:pt x="45" y="20"/>
                  </a:lnTo>
                  <a:lnTo>
                    <a:pt x="39" y="20"/>
                  </a:lnTo>
                  <a:lnTo>
                    <a:pt x="35" y="20"/>
                  </a:lnTo>
                  <a:lnTo>
                    <a:pt x="31" y="20"/>
                  </a:lnTo>
                  <a:lnTo>
                    <a:pt x="27" y="20"/>
                  </a:lnTo>
                  <a:lnTo>
                    <a:pt x="23" y="20"/>
                  </a:lnTo>
                  <a:lnTo>
                    <a:pt x="19" y="20"/>
                  </a:lnTo>
                  <a:lnTo>
                    <a:pt x="14" y="20"/>
                  </a:lnTo>
                  <a:lnTo>
                    <a:pt x="12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5" name="Freeform 41"/>
            <p:cNvSpPr>
              <a:spLocks/>
            </p:cNvSpPr>
            <p:nvPr/>
          </p:nvSpPr>
          <p:spPr bwMode="auto">
            <a:xfrm>
              <a:off x="6918" y="2260"/>
              <a:ext cx="120" cy="19"/>
            </a:xfrm>
            <a:custGeom>
              <a:avLst/>
              <a:gdLst>
                <a:gd name="T0" fmla="*/ 2 w 120"/>
                <a:gd name="T1" fmla="*/ 3 h 19"/>
                <a:gd name="T2" fmla="*/ 5 w 120"/>
                <a:gd name="T3" fmla="*/ 3 h 19"/>
                <a:gd name="T4" fmla="*/ 9 w 120"/>
                <a:gd name="T5" fmla="*/ 3 h 19"/>
                <a:gd name="T6" fmla="*/ 15 w 120"/>
                <a:gd name="T7" fmla="*/ 3 h 19"/>
                <a:gd name="T8" fmla="*/ 21 w 120"/>
                <a:gd name="T9" fmla="*/ 3 h 19"/>
                <a:gd name="T10" fmla="*/ 25 w 120"/>
                <a:gd name="T11" fmla="*/ 0 h 19"/>
                <a:gd name="T12" fmla="*/ 29 w 120"/>
                <a:gd name="T13" fmla="*/ 0 h 19"/>
                <a:gd name="T14" fmla="*/ 33 w 120"/>
                <a:gd name="T15" fmla="*/ 0 h 19"/>
                <a:gd name="T16" fmla="*/ 38 w 120"/>
                <a:gd name="T17" fmla="*/ 0 h 19"/>
                <a:gd name="T18" fmla="*/ 42 w 120"/>
                <a:gd name="T19" fmla="*/ 0 h 19"/>
                <a:gd name="T20" fmla="*/ 46 w 120"/>
                <a:gd name="T21" fmla="*/ 0 h 19"/>
                <a:gd name="T22" fmla="*/ 52 w 120"/>
                <a:gd name="T23" fmla="*/ 0 h 19"/>
                <a:gd name="T24" fmla="*/ 56 w 120"/>
                <a:gd name="T25" fmla="*/ 0 h 19"/>
                <a:gd name="T26" fmla="*/ 60 w 120"/>
                <a:gd name="T27" fmla="*/ 0 h 19"/>
                <a:gd name="T28" fmla="*/ 64 w 120"/>
                <a:gd name="T29" fmla="*/ 0 h 19"/>
                <a:gd name="T30" fmla="*/ 68 w 120"/>
                <a:gd name="T31" fmla="*/ 0 h 19"/>
                <a:gd name="T32" fmla="*/ 75 w 120"/>
                <a:gd name="T33" fmla="*/ 0 h 19"/>
                <a:gd name="T34" fmla="*/ 79 w 120"/>
                <a:gd name="T35" fmla="*/ 0 h 19"/>
                <a:gd name="T36" fmla="*/ 83 w 120"/>
                <a:gd name="T37" fmla="*/ 0 h 19"/>
                <a:gd name="T38" fmla="*/ 87 w 120"/>
                <a:gd name="T39" fmla="*/ 0 h 19"/>
                <a:gd name="T40" fmla="*/ 91 w 120"/>
                <a:gd name="T41" fmla="*/ 0 h 19"/>
                <a:gd name="T42" fmla="*/ 97 w 120"/>
                <a:gd name="T43" fmla="*/ 0 h 19"/>
                <a:gd name="T44" fmla="*/ 104 w 120"/>
                <a:gd name="T45" fmla="*/ 0 h 19"/>
                <a:gd name="T46" fmla="*/ 108 w 120"/>
                <a:gd name="T47" fmla="*/ 0 h 19"/>
                <a:gd name="T48" fmla="*/ 112 w 120"/>
                <a:gd name="T49" fmla="*/ 3 h 19"/>
                <a:gd name="T50" fmla="*/ 114 w 120"/>
                <a:gd name="T51" fmla="*/ 3 h 19"/>
                <a:gd name="T52" fmla="*/ 120 w 120"/>
                <a:gd name="T53" fmla="*/ 7 h 19"/>
                <a:gd name="T54" fmla="*/ 120 w 120"/>
                <a:gd name="T55" fmla="*/ 9 h 19"/>
                <a:gd name="T56" fmla="*/ 120 w 120"/>
                <a:gd name="T57" fmla="*/ 11 h 19"/>
                <a:gd name="T58" fmla="*/ 116 w 120"/>
                <a:gd name="T59" fmla="*/ 13 h 19"/>
                <a:gd name="T60" fmla="*/ 114 w 120"/>
                <a:gd name="T61" fmla="*/ 15 h 19"/>
                <a:gd name="T62" fmla="*/ 110 w 120"/>
                <a:gd name="T63" fmla="*/ 15 h 19"/>
                <a:gd name="T64" fmla="*/ 106 w 120"/>
                <a:gd name="T65" fmla="*/ 17 h 19"/>
                <a:gd name="T66" fmla="*/ 101 w 120"/>
                <a:gd name="T67" fmla="*/ 17 h 19"/>
                <a:gd name="T68" fmla="*/ 99 w 120"/>
                <a:gd name="T69" fmla="*/ 17 h 19"/>
                <a:gd name="T70" fmla="*/ 95 w 120"/>
                <a:gd name="T71" fmla="*/ 17 h 19"/>
                <a:gd name="T72" fmla="*/ 91 w 120"/>
                <a:gd name="T73" fmla="*/ 17 h 19"/>
                <a:gd name="T74" fmla="*/ 87 w 120"/>
                <a:gd name="T75" fmla="*/ 17 h 19"/>
                <a:gd name="T76" fmla="*/ 83 w 120"/>
                <a:gd name="T77" fmla="*/ 17 h 19"/>
                <a:gd name="T78" fmla="*/ 79 w 120"/>
                <a:gd name="T79" fmla="*/ 17 h 19"/>
                <a:gd name="T80" fmla="*/ 75 w 120"/>
                <a:gd name="T81" fmla="*/ 19 h 19"/>
                <a:gd name="T82" fmla="*/ 71 w 120"/>
                <a:gd name="T83" fmla="*/ 19 h 19"/>
                <a:gd name="T84" fmla="*/ 64 w 120"/>
                <a:gd name="T85" fmla="*/ 19 h 19"/>
                <a:gd name="T86" fmla="*/ 60 w 120"/>
                <a:gd name="T87" fmla="*/ 19 h 19"/>
                <a:gd name="T88" fmla="*/ 56 w 120"/>
                <a:gd name="T89" fmla="*/ 19 h 19"/>
                <a:gd name="T90" fmla="*/ 52 w 120"/>
                <a:gd name="T91" fmla="*/ 19 h 19"/>
                <a:gd name="T92" fmla="*/ 46 w 120"/>
                <a:gd name="T93" fmla="*/ 19 h 19"/>
                <a:gd name="T94" fmla="*/ 42 w 120"/>
                <a:gd name="T95" fmla="*/ 19 h 19"/>
                <a:gd name="T96" fmla="*/ 38 w 120"/>
                <a:gd name="T97" fmla="*/ 19 h 19"/>
                <a:gd name="T98" fmla="*/ 33 w 120"/>
                <a:gd name="T99" fmla="*/ 19 h 19"/>
                <a:gd name="T100" fmla="*/ 29 w 120"/>
                <a:gd name="T101" fmla="*/ 19 h 19"/>
                <a:gd name="T102" fmla="*/ 25 w 120"/>
                <a:gd name="T103" fmla="*/ 19 h 19"/>
                <a:gd name="T104" fmla="*/ 23 w 120"/>
                <a:gd name="T105" fmla="*/ 19 h 19"/>
                <a:gd name="T106" fmla="*/ 15 w 120"/>
                <a:gd name="T107" fmla="*/ 19 h 19"/>
                <a:gd name="T108" fmla="*/ 11 w 120"/>
                <a:gd name="T109" fmla="*/ 19 h 19"/>
                <a:gd name="T110" fmla="*/ 7 w 120"/>
                <a:gd name="T111" fmla="*/ 19 h 19"/>
                <a:gd name="T112" fmla="*/ 5 w 120"/>
                <a:gd name="T113" fmla="*/ 17 h 19"/>
                <a:gd name="T114" fmla="*/ 2 w 120"/>
                <a:gd name="T115" fmla="*/ 13 h 19"/>
                <a:gd name="T116" fmla="*/ 0 w 120"/>
                <a:gd name="T117" fmla="*/ 9 h 19"/>
                <a:gd name="T118" fmla="*/ 2 w 120"/>
                <a:gd name="T119" fmla="*/ 5 h 19"/>
                <a:gd name="T120" fmla="*/ 2 w 120"/>
                <a:gd name="T121" fmla="*/ 3 h 19"/>
                <a:gd name="T122" fmla="*/ 2 w 120"/>
                <a:gd name="T123" fmla="*/ 3 h 1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"/>
                <a:gd name="T187" fmla="*/ 0 h 19"/>
                <a:gd name="T188" fmla="*/ 120 w 120"/>
                <a:gd name="T189" fmla="*/ 19 h 1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" h="19">
                  <a:moveTo>
                    <a:pt x="2" y="3"/>
                  </a:moveTo>
                  <a:lnTo>
                    <a:pt x="5" y="3"/>
                  </a:lnTo>
                  <a:lnTo>
                    <a:pt x="9" y="3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4" y="3"/>
                  </a:lnTo>
                  <a:lnTo>
                    <a:pt x="120" y="7"/>
                  </a:lnTo>
                  <a:lnTo>
                    <a:pt x="120" y="9"/>
                  </a:lnTo>
                  <a:lnTo>
                    <a:pt x="120" y="11"/>
                  </a:lnTo>
                  <a:lnTo>
                    <a:pt x="116" y="13"/>
                  </a:lnTo>
                  <a:lnTo>
                    <a:pt x="114" y="15"/>
                  </a:lnTo>
                  <a:lnTo>
                    <a:pt x="110" y="15"/>
                  </a:lnTo>
                  <a:lnTo>
                    <a:pt x="106" y="17"/>
                  </a:lnTo>
                  <a:lnTo>
                    <a:pt x="101" y="17"/>
                  </a:lnTo>
                  <a:lnTo>
                    <a:pt x="99" y="17"/>
                  </a:lnTo>
                  <a:lnTo>
                    <a:pt x="95" y="17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79" y="17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4" y="19"/>
                  </a:lnTo>
                  <a:lnTo>
                    <a:pt x="60" y="19"/>
                  </a:lnTo>
                  <a:lnTo>
                    <a:pt x="56" y="19"/>
                  </a:lnTo>
                  <a:lnTo>
                    <a:pt x="52" y="19"/>
                  </a:lnTo>
                  <a:lnTo>
                    <a:pt x="46" y="19"/>
                  </a:lnTo>
                  <a:lnTo>
                    <a:pt x="42" y="19"/>
                  </a:lnTo>
                  <a:lnTo>
                    <a:pt x="38" y="19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2" y="13"/>
                  </a:lnTo>
                  <a:lnTo>
                    <a:pt x="0" y="9"/>
                  </a:lnTo>
                  <a:lnTo>
                    <a:pt x="2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6" name="Freeform 42"/>
            <p:cNvSpPr>
              <a:spLocks/>
            </p:cNvSpPr>
            <p:nvPr/>
          </p:nvSpPr>
          <p:spPr bwMode="auto">
            <a:xfrm>
              <a:off x="7098" y="2244"/>
              <a:ext cx="84" cy="25"/>
            </a:xfrm>
            <a:custGeom>
              <a:avLst/>
              <a:gdLst>
                <a:gd name="T0" fmla="*/ 78 w 84"/>
                <a:gd name="T1" fmla="*/ 0 h 25"/>
                <a:gd name="T2" fmla="*/ 74 w 84"/>
                <a:gd name="T3" fmla="*/ 0 h 25"/>
                <a:gd name="T4" fmla="*/ 72 w 84"/>
                <a:gd name="T5" fmla="*/ 0 h 25"/>
                <a:gd name="T6" fmla="*/ 66 w 84"/>
                <a:gd name="T7" fmla="*/ 0 h 25"/>
                <a:gd name="T8" fmla="*/ 62 w 84"/>
                <a:gd name="T9" fmla="*/ 0 h 25"/>
                <a:gd name="T10" fmla="*/ 55 w 84"/>
                <a:gd name="T11" fmla="*/ 0 h 25"/>
                <a:gd name="T12" fmla="*/ 49 w 84"/>
                <a:gd name="T13" fmla="*/ 2 h 25"/>
                <a:gd name="T14" fmla="*/ 43 w 84"/>
                <a:gd name="T15" fmla="*/ 2 h 25"/>
                <a:gd name="T16" fmla="*/ 37 w 84"/>
                <a:gd name="T17" fmla="*/ 4 h 25"/>
                <a:gd name="T18" fmla="*/ 31 w 84"/>
                <a:gd name="T19" fmla="*/ 4 h 25"/>
                <a:gd name="T20" fmla="*/ 25 w 84"/>
                <a:gd name="T21" fmla="*/ 6 h 25"/>
                <a:gd name="T22" fmla="*/ 18 w 84"/>
                <a:gd name="T23" fmla="*/ 6 h 25"/>
                <a:gd name="T24" fmla="*/ 14 w 84"/>
                <a:gd name="T25" fmla="*/ 8 h 25"/>
                <a:gd name="T26" fmla="*/ 8 w 84"/>
                <a:gd name="T27" fmla="*/ 8 h 25"/>
                <a:gd name="T28" fmla="*/ 6 w 84"/>
                <a:gd name="T29" fmla="*/ 10 h 25"/>
                <a:gd name="T30" fmla="*/ 2 w 84"/>
                <a:gd name="T31" fmla="*/ 10 h 25"/>
                <a:gd name="T32" fmla="*/ 2 w 84"/>
                <a:gd name="T33" fmla="*/ 12 h 25"/>
                <a:gd name="T34" fmla="*/ 0 w 84"/>
                <a:gd name="T35" fmla="*/ 16 h 25"/>
                <a:gd name="T36" fmla="*/ 2 w 84"/>
                <a:gd name="T37" fmla="*/ 19 h 25"/>
                <a:gd name="T38" fmla="*/ 2 w 84"/>
                <a:gd name="T39" fmla="*/ 19 h 25"/>
                <a:gd name="T40" fmla="*/ 6 w 84"/>
                <a:gd name="T41" fmla="*/ 21 h 25"/>
                <a:gd name="T42" fmla="*/ 8 w 84"/>
                <a:gd name="T43" fmla="*/ 21 h 25"/>
                <a:gd name="T44" fmla="*/ 14 w 84"/>
                <a:gd name="T45" fmla="*/ 23 h 25"/>
                <a:gd name="T46" fmla="*/ 16 w 84"/>
                <a:gd name="T47" fmla="*/ 23 h 25"/>
                <a:gd name="T48" fmla="*/ 20 w 84"/>
                <a:gd name="T49" fmla="*/ 23 h 25"/>
                <a:gd name="T50" fmla="*/ 25 w 84"/>
                <a:gd name="T51" fmla="*/ 23 h 25"/>
                <a:gd name="T52" fmla="*/ 31 w 84"/>
                <a:gd name="T53" fmla="*/ 23 h 25"/>
                <a:gd name="T54" fmla="*/ 35 w 84"/>
                <a:gd name="T55" fmla="*/ 23 h 25"/>
                <a:gd name="T56" fmla="*/ 41 w 84"/>
                <a:gd name="T57" fmla="*/ 23 h 25"/>
                <a:gd name="T58" fmla="*/ 47 w 84"/>
                <a:gd name="T59" fmla="*/ 23 h 25"/>
                <a:gd name="T60" fmla="*/ 53 w 84"/>
                <a:gd name="T61" fmla="*/ 25 h 25"/>
                <a:gd name="T62" fmla="*/ 60 w 84"/>
                <a:gd name="T63" fmla="*/ 23 h 25"/>
                <a:gd name="T64" fmla="*/ 66 w 84"/>
                <a:gd name="T65" fmla="*/ 23 h 25"/>
                <a:gd name="T66" fmla="*/ 70 w 84"/>
                <a:gd name="T67" fmla="*/ 23 h 25"/>
                <a:gd name="T68" fmla="*/ 74 w 84"/>
                <a:gd name="T69" fmla="*/ 21 h 25"/>
                <a:gd name="T70" fmla="*/ 78 w 84"/>
                <a:gd name="T71" fmla="*/ 21 h 25"/>
                <a:gd name="T72" fmla="*/ 82 w 84"/>
                <a:gd name="T73" fmla="*/ 19 h 25"/>
                <a:gd name="T74" fmla="*/ 84 w 84"/>
                <a:gd name="T75" fmla="*/ 16 h 25"/>
                <a:gd name="T76" fmla="*/ 84 w 84"/>
                <a:gd name="T77" fmla="*/ 16 h 25"/>
                <a:gd name="T78" fmla="*/ 84 w 84"/>
                <a:gd name="T79" fmla="*/ 10 h 25"/>
                <a:gd name="T80" fmla="*/ 84 w 84"/>
                <a:gd name="T81" fmla="*/ 8 h 25"/>
                <a:gd name="T82" fmla="*/ 84 w 84"/>
                <a:gd name="T83" fmla="*/ 4 h 25"/>
                <a:gd name="T84" fmla="*/ 82 w 84"/>
                <a:gd name="T85" fmla="*/ 2 h 25"/>
                <a:gd name="T86" fmla="*/ 78 w 84"/>
                <a:gd name="T87" fmla="*/ 0 h 25"/>
                <a:gd name="T88" fmla="*/ 78 w 84"/>
                <a:gd name="T89" fmla="*/ 0 h 25"/>
                <a:gd name="T90" fmla="*/ 78 w 84"/>
                <a:gd name="T91" fmla="*/ 0 h 2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4"/>
                <a:gd name="T139" fmla="*/ 0 h 25"/>
                <a:gd name="T140" fmla="*/ 84 w 84"/>
                <a:gd name="T141" fmla="*/ 25 h 2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4" h="25">
                  <a:moveTo>
                    <a:pt x="78" y="0"/>
                  </a:moveTo>
                  <a:lnTo>
                    <a:pt x="74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5" y="0"/>
                  </a:lnTo>
                  <a:lnTo>
                    <a:pt x="49" y="2"/>
                  </a:lnTo>
                  <a:lnTo>
                    <a:pt x="43" y="2"/>
                  </a:lnTo>
                  <a:lnTo>
                    <a:pt x="37" y="4"/>
                  </a:lnTo>
                  <a:lnTo>
                    <a:pt x="31" y="4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4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14" y="23"/>
                  </a:lnTo>
                  <a:lnTo>
                    <a:pt x="16" y="23"/>
                  </a:lnTo>
                  <a:lnTo>
                    <a:pt x="20" y="23"/>
                  </a:lnTo>
                  <a:lnTo>
                    <a:pt x="25" y="23"/>
                  </a:lnTo>
                  <a:lnTo>
                    <a:pt x="31" y="23"/>
                  </a:lnTo>
                  <a:lnTo>
                    <a:pt x="35" y="23"/>
                  </a:lnTo>
                  <a:lnTo>
                    <a:pt x="41" y="23"/>
                  </a:lnTo>
                  <a:lnTo>
                    <a:pt x="47" y="23"/>
                  </a:lnTo>
                  <a:lnTo>
                    <a:pt x="53" y="25"/>
                  </a:lnTo>
                  <a:lnTo>
                    <a:pt x="60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21"/>
                  </a:lnTo>
                  <a:lnTo>
                    <a:pt x="78" y="21"/>
                  </a:lnTo>
                  <a:lnTo>
                    <a:pt x="82" y="19"/>
                  </a:lnTo>
                  <a:lnTo>
                    <a:pt x="84" y="16"/>
                  </a:lnTo>
                  <a:lnTo>
                    <a:pt x="84" y="10"/>
                  </a:lnTo>
                  <a:lnTo>
                    <a:pt x="84" y="8"/>
                  </a:lnTo>
                  <a:lnTo>
                    <a:pt x="84" y="4"/>
                  </a:lnTo>
                  <a:lnTo>
                    <a:pt x="82" y="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7" name="Freeform 43"/>
            <p:cNvSpPr>
              <a:spLocks/>
            </p:cNvSpPr>
            <p:nvPr/>
          </p:nvSpPr>
          <p:spPr bwMode="auto">
            <a:xfrm>
              <a:off x="6916" y="2151"/>
              <a:ext cx="60" cy="79"/>
            </a:xfrm>
            <a:custGeom>
              <a:avLst/>
              <a:gdLst>
                <a:gd name="T0" fmla="*/ 44 w 60"/>
                <a:gd name="T1" fmla="*/ 10 h 79"/>
                <a:gd name="T2" fmla="*/ 42 w 60"/>
                <a:gd name="T3" fmla="*/ 10 h 79"/>
                <a:gd name="T4" fmla="*/ 37 w 60"/>
                <a:gd name="T5" fmla="*/ 12 h 79"/>
                <a:gd name="T6" fmla="*/ 33 w 60"/>
                <a:gd name="T7" fmla="*/ 15 h 79"/>
                <a:gd name="T8" fmla="*/ 29 w 60"/>
                <a:gd name="T9" fmla="*/ 19 h 79"/>
                <a:gd name="T10" fmla="*/ 23 w 60"/>
                <a:gd name="T11" fmla="*/ 23 h 79"/>
                <a:gd name="T12" fmla="*/ 21 w 60"/>
                <a:gd name="T13" fmla="*/ 29 h 79"/>
                <a:gd name="T14" fmla="*/ 19 w 60"/>
                <a:gd name="T15" fmla="*/ 33 h 79"/>
                <a:gd name="T16" fmla="*/ 19 w 60"/>
                <a:gd name="T17" fmla="*/ 35 h 79"/>
                <a:gd name="T18" fmla="*/ 19 w 60"/>
                <a:gd name="T19" fmla="*/ 39 h 79"/>
                <a:gd name="T20" fmla="*/ 23 w 60"/>
                <a:gd name="T21" fmla="*/ 45 h 79"/>
                <a:gd name="T22" fmla="*/ 25 w 60"/>
                <a:gd name="T23" fmla="*/ 48 h 79"/>
                <a:gd name="T24" fmla="*/ 27 w 60"/>
                <a:gd name="T25" fmla="*/ 52 h 79"/>
                <a:gd name="T26" fmla="*/ 29 w 60"/>
                <a:gd name="T27" fmla="*/ 54 h 79"/>
                <a:gd name="T28" fmla="*/ 33 w 60"/>
                <a:gd name="T29" fmla="*/ 58 h 79"/>
                <a:gd name="T30" fmla="*/ 37 w 60"/>
                <a:gd name="T31" fmla="*/ 60 h 79"/>
                <a:gd name="T32" fmla="*/ 46 w 60"/>
                <a:gd name="T33" fmla="*/ 60 h 79"/>
                <a:gd name="T34" fmla="*/ 52 w 60"/>
                <a:gd name="T35" fmla="*/ 60 h 79"/>
                <a:gd name="T36" fmla="*/ 56 w 60"/>
                <a:gd name="T37" fmla="*/ 60 h 79"/>
                <a:gd name="T38" fmla="*/ 58 w 60"/>
                <a:gd name="T39" fmla="*/ 58 h 79"/>
                <a:gd name="T40" fmla="*/ 60 w 60"/>
                <a:gd name="T41" fmla="*/ 58 h 79"/>
                <a:gd name="T42" fmla="*/ 58 w 60"/>
                <a:gd name="T43" fmla="*/ 79 h 79"/>
                <a:gd name="T44" fmla="*/ 56 w 60"/>
                <a:gd name="T45" fmla="*/ 79 h 79"/>
                <a:gd name="T46" fmla="*/ 52 w 60"/>
                <a:gd name="T47" fmla="*/ 79 h 79"/>
                <a:gd name="T48" fmla="*/ 46 w 60"/>
                <a:gd name="T49" fmla="*/ 76 h 79"/>
                <a:gd name="T50" fmla="*/ 44 w 60"/>
                <a:gd name="T51" fmla="*/ 76 h 79"/>
                <a:gd name="T52" fmla="*/ 37 w 60"/>
                <a:gd name="T53" fmla="*/ 76 h 79"/>
                <a:gd name="T54" fmla="*/ 33 w 60"/>
                <a:gd name="T55" fmla="*/ 76 h 79"/>
                <a:gd name="T56" fmla="*/ 27 w 60"/>
                <a:gd name="T57" fmla="*/ 74 h 79"/>
                <a:gd name="T58" fmla="*/ 23 w 60"/>
                <a:gd name="T59" fmla="*/ 72 h 79"/>
                <a:gd name="T60" fmla="*/ 19 w 60"/>
                <a:gd name="T61" fmla="*/ 68 h 79"/>
                <a:gd name="T62" fmla="*/ 15 w 60"/>
                <a:gd name="T63" fmla="*/ 66 h 79"/>
                <a:gd name="T64" fmla="*/ 9 w 60"/>
                <a:gd name="T65" fmla="*/ 62 h 79"/>
                <a:gd name="T66" fmla="*/ 7 w 60"/>
                <a:gd name="T67" fmla="*/ 58 h 79"/>
                <a:gd name="T68" fmla="*/ 2 w 60"/>
                <a:gd name="T69" fmla="*/ 52 h 79"/>
                <a:gd name="T70" fmla="*/ 2 w 60"/>
                <a:gd name="T71" fmla="*/ 45 h 79"/>
                <a:gd name="T72" fmla="*/ 0 w 60"/>
                <a:gd name="T73" fmla="*/ 41 h 79"/>
                <a:gd name="T74" fmla="*/ 0 w 60"/>
                <a:gd name="T75" fmla="*/ 37 h 79"/>
                <a:gd name="T76" fmla="*/ 0 w 60"/>
                <a:gd name="T77" fmla="*/ 33 h 79"/>
                <a:gd name="T78" fmla="*/ 0 w 60"/>
                <a:gd name="T79" fmla="*/ 31 h 79"/>
                <a:gd name="T80" fmla="*/ 0 w 60"/>
                <a:gd name="T81" fmla="*/ 25 h 79"/>
                <a:gd name="T82" fmla="*/ 2 w 60"/>
                <a:gd name="T83" fmla="*/ 21 h 79"/>
                <a:gd name="T84" fmla="*/ 2 w 60"/>
                <a:gd name="T85" fmla="*/ 17 h 79"/>
                <a:gd name="T86" fmla="*/ 4 w 60"/>
                <a:gd name="T87" fmla="*/ 12 h 79"/>
                <a:gd name="T88" fmla="*/ 7 w 60"/>
                <a:gd name="T89" fmla="*/ 10 h 79"/>
                <a:gd name="T90" fmla="*/ 11 w 60"/>
                <a:gd name="T91" fmla="*/ 8 h 79"/>
                <a:gd name="T92" fmla="*/ 15 w 60"/>
                <a:gd name="T93" fmla="*/ 2 h 79"/>
                <a:gd name="T94" fmla="*/ 21 w 60"/>
                <a:gd name="T95" fmla="*/ 0 h 79"/>
                <a:gd name="T96" fmla="*/ 23 w 60"/>
                <a:gd name="T97" fmla="*/ 0 h 79"/>
                <a:gd name="T98" fmla="*/ 25 w 60"/>
                <a:gd name="T99" fmla="*/ 0 h 79"/>
                <a:gd name="T100" fmla="*/ 44 w 60"/>
                <a:gd name="T101" fmla="*/ 10 h 79"/>
                <a:gd name="T102" fmla="*/ 44 w 60"/>
                <a:gd name="T103" fmla="*/ 10 h 7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0"/>
                <a:gd name="T157" fmla="*/ 0 h 79"/>
                <a:gd name="T158" fmla="*/ 60 w 60"/>
                <a:gd name="T159" fmla="*/ 79 h 7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0" h="79">
                  <a:moveTo>
                    <a:pt x="44" y="10"/>
                  </a:moveTo>
                  <a:lnTo>
                    <a:pt x="42" y="10"/>
                  </a:lnTo>
                  <a:lnTo>
                    <a:pt x="37" y="12"/>
                  </a:lnTo>
                  <a:lnTo>
                    <a:pt x="33" y="15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21" y="29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9" y="39"/>
                  </a:lnTo>
                  <a:lnTo>
                    <a:pt x="23" y="45"/>
                  </a:lnTo>
                  <a:lnTo>
                    <a:pt x="25" y="48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3" y="58"/>
                  </a:lnTo>
                  <a:lnTo>
                    <a:pt x="37" y="60"/>
                  </a:lnTo>
                  <a:lnTo>
                    <a:pt x="46" y="60"/>
                  </a:lnTo>
                  <a:lnTo>
                    <a:pt x="52" y="60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58" y="79"/>
                  </a:lnTo>
                  <a:lnTo>
                    <a:pt x="56" y="79"/>
                  </a:lnTo>
                  <a:lnTo>
                    <a:pt x="52" y="79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37" y="76"/>
                  </a:lnTo>
                  <a:lnTo>
                    <a:pt x="33" y="76"/>
                  </a:lnTo>
                  <a:lnTo>
                    <a:pt x="27" y="74"/>
                  </a:lnTo>
                  <a:lnTo>
                    <a:pt x="23" y="72"/>
                  </a:lnTo>
                  <a:lnTo>
                    <a:pt x="19" y="68"/>
                  </a:lnTo>
                  <a:lnTo>
                    <a:pt x="15" y="66"/>
                  </a:lnTo>
                  <a:lnTo>
                    <a:pt x="9" y="62"/>
                  </a:lnTo>
                  <a:lnTo>
                    <a:pt x="7" y="58"/>
                  </a:lnTo>
                  <a:lnTo>
                    <a:pt x="2" y="52"/>
                  </a:lnTo>
                  <a:lnTo>
                    <a:pt x="2" y="45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4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8" name="Freeform 44"/>
            <p:cNvSpPr>
              <a:spLocks/>
            </p:cNvSpPr>
            <p:nvPr/>
          </p:nvSpPr>
          <p:spPr bwMode="auto">
            <a:xfrm>
              <a:off x="6937" y="2145"/>
              <a:ext cx="72" cy="87"/>
            </a:xfrm>
            <a:custGeom>
              <a:avLst/>
              <a:gdLst>
                <a:gd name="T0" fmla="*/ 0 w 72"/>
                <a:gd name="T1" fmla="*/ 4 h 87"/>
                <a:gd name="T2" fmla="*/ 8 w 72"/>
                <a:gd name="T3" fmla="*/ 2 h 87"/>
                <a:gd name="T4" fmla="*/ 16 w 72"/>
                <a:gd name="T5" fmla="*/ 0 h 87"/>
                <a:gd name="T6" fmla="*/ 25 w 72"/>
                <a:gd name="T7" fmla="*/ 0 h 87"/>
                <a:gd name="T8" fmla="*/ 35 w 72"/>
                <a:gd name="T9" fmla="*/ 0 h 87"/>
                <a:gd name="T10" fmla="*/ 47 w 72"/>
                <a:gd name="T11" fmla="*/ 4 h 87"/>
                <a:gd name="T12" fmla="*/ 58 w 72"/>
                <a:gd name="T13" fmla="*/ 12 h 87"/>
                <a:gd name="T14" fmla="*/ 66 w 72"/>
                <a:gd name="T15" fmla="*/ 23 h 87"/>
                <a:gd name="T16" fmla="*/ 72 w 72"/>
                <a:gd name="T17" fmla="*/ 35 h 87"/>
                <a:gd name="T18" fmla="*/ 72 w 72"/>
                <a:gd name="T19" fmla="*/ 45 h 87"/>
                <a:gd name="T20" fmla="*/ 68 w 72"/>
                <a:gd name="T21" fmla="*/ 58 h 87"/>
                <a:gd name="T22" fmla="*/ 62 w 72"/>
                <a:gd name="T23" fmla="*/ 68 h 87"/>
                <a:gd name="T24" fmla="*/ 54 w 72"/>
                <a:gd name="T25" fmla="*/ 76 h 87"/>
                <a:gd name="T26" fmla="*/ 45 w 72"/>
                <a:gd name="T27" fmla="*/ 82 h 87"/>
                <a:gd name="T28" fmla="*/ 37 w 72"/>
                <a:gd name="T29" fmla="*/ 87 h 87"/>
                <a:gd name="T30" fmla="*/ 31 w 72"/>
                <a:gd name="T31" fmla="*/ 85 h 87"/>
                <a:gd name="T32" fmla="*/ 25 w 72"/>
                <a:gd name="T33" fmla="*/ 82 h 87"/>
                <a:gd name="T34" fmla="*/ 21 w 72"/>
                <a:gd name="T35" fmla="*/ 78 h 87"/>
                <a:gd name="T36" fmla="*/ 23 w 72"/>
                <a:gd name="T37" fmla="*/ 72 h 87"/>
                <a:gd name="T38" fmla="*/ 23 w 72"/>
                <a:gd name="T39" fmla="*/ 68 h 87"/>
                <a:gd name="T40" fmla="*/ 31 w 72"/>
                <a:gd name="T41" fmla="*/ 68 h 87"/>
                <a:gd name="T42" fmla="*/ 43 w 72"/>
                <a:gd name="T43" fmla="*/ 62 h 87"/>
                <a:gd name="T44" fmla="*/ 49 w 72"/>
                <a:gd name="T45" fmla="*/ 51 h 87"/>
                <a:gd name="T46" fmla="*/ 52 w 72"/>
                <a:gd name="T47" fmla="*/ 43 h 87"/>
                <a:gd name="T48" fmla="*/ 49 w 72"/>
                <a:gd name="T49" fmla="*/ 33 h 87"/>
                <a:gd name="T50" fmla="*/ 45 w 72"/>
                <a:gd name="T51" fmla="*/ 25 h 87"/>
                <a:gd name="T52" fmla="*/ 37 w 72"/>
                <a:gd name="T53" fmla="*/ 21 h 87"/>
                <a:gd name="T54" fmla="*/ 31 w 72"/>
                <a:gd name="T55" fmla="*/ 16 h 87"/>
                <a:gd name="T56" fmla="*/ 21 w 72"/>
                <a:gd name="T57" fmla="*/ 16 h 87"/>
                <a:gd name="T58" fmla="*/ 12 w 72"/>
                <a:gd name="T59" fmla="*/ 16 h 87"/>
                <a:gd name="T60" fmla="*/ 4 w 72"/>
                <a:gd name="T61" fmla="*/ 18 h 87"/>
                <a:gd name="T62" fmla="*/ 0 w 72"/>
                <a:gd name="T63" fmla="*/ 6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7"/>
                <a:gd name="T98" fmla="*/ 72 w 72"/>
                <a:gd name="T99" fmla="*/ 87 h 8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7">
                  <a:moveTo>
                    <a:pt x="0" y="6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7" y="4"/>
                  </a:lnTo>
                  <a:lnTo>
                    <a:pt x="52" y="8"/>
                  </a:lnTo>
                  <a:lnTo>
                    <a:pt x="58" y="12"/>
                  </a:lnTo>
                  <a:lnTo>
                    <a:pt x="64" y="18"/>
                  </a:lnTo>
                  <a:lnTo>
                    <a:pt x="66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1"/>
                  </a:lnTo>
                  <a:lnTo>
                    <a:pt x="72" y="45"/>
                  </a:lnTo>
                  <a:lnTo>
                    <a:pt x="70" y="51"/>
                  </a:lnTo>
                  <a:lnTo>
                    <a:pt x="68" y="58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2"/>
                  </a:lnTo>
                  <a:lnTo>
                    <a:pt x="54" y="76"/>
                  </a:lnTo>
                  <a:lnTo>
                    <a:pt x="49" y="80"/>
                  </a:lnTo>
                  <a:lnTo>
                    <a:pt x="45" y="82"/>
                  </a:lnTo>
                  <a:lnTo>
                    <a:pt x="41" y="85"/>
                  </a:lnTo>
                  <a:lnTo>
                    <a:pt x="37" y="87"/>
                  </a:lnTo>
                  <a:lnTo>
                    <a:pt x="35" y="87"/>
                  </a:lnTo>
                  <a:lnTo>
                    <a:pt x="31" y="85"/>
                  </a:lnTo>
                  <a:lnTo>
                    <a:pt x="27" y="85"/>
                  </a:lnTo>
                  <a:lnTo>
                    <a:pt x="25" y="82"/>
                  </a:lnTo>
                  <a:lnTo>
                    <a:pt x="23" y="82"/>
                  </a:lnTo>
                  <a:lnTo>
                    <a:pt x="21" y="78"/>
                  </a:lnTo>
                  <a:lnTo>
                    <a:pt x="21" y="76"/>
                  </a:lnTo>
                  <a:lnTo>
                    <a:pt x="23" y="72"/>
                  </a:lnTo>
                  <a:lnTo>
                    <a:pt x="23" y="70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8"/>
                  </a:lnTo>
                  <a:lnTo>
                    <a:pt x="37" y="66"/>
                  </a:lnTo>
                  <a:lnTo>
                    <a:pt x="43" y="62"/>
                  </a:lnTo>
                  <a:lnTo>
                    <a:pt x="47" y="56"/>
                  </a:lnTo>
                  <a:lnTo>
                    <a:pt x="49" y="51"/>
                  </a:lnTo>
                  <a:lnTo>
                    <a:pt x="49" y="49"/>
                  </a:lnTo>
                  <a:lnTo>
                    <a:pt x="52" y="43"/>
                  </a:lnTo>
                  <a:lnTo>
                    <a:pt x="52" y="39"/>
                  </a:lnTo>
                  <a:lnTo>
                    <a:pt x="49" y="33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1" y="23"/>
                  </a:lnTo>
                  <a:lnTo>
                    <a:pt x="37" y="21"/>
                  </a:lnTo>
                  <a:lnTo>
                    <a:pt x="33" y="18"/>
                  </a:lnTo>
                  <a:lnTo>
                    <a:pt x="31" y="16"/>
                  </a:lnTo>
                  <a:lnTo>
                    <a:pt x="25" y="16"/>
                  </a:lnTo>
                  <a:lnTo>
                    <a:pt x="21" y="16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Freeform 45"/>
            <p:cNvSpPr>
              <a:spLocks/>
            </p:cNvSpPr>
            <p:nvPr/>
          </p:nvSpPr>
          <p:spPr bwMode="auto">
            <a:xfrm>
              <a:off x="6382" y="2232"/>
              <a:ext cx="62" cy="78"/>
            </a:xfrm>
            <a:custGeom>
              <a:avLst/>
              <a:gdLst>
                <a:gd name="T0" fmla="*/ 44 w 62"/>
                <a:gd name="T1" fmla="*/ 10 h 78"/>
                <a:gd name="T2" fmla="*/ 44 w 62"/>
                <a:gd name="T3" fmla="*/ 10 h 78"/>
                <a:gd name="T4" fmla="*/ 40 w 62"/>
                <a:gd name="T5" fmla="*/ 12 h 78"/>
                <a:gd name="T6" fmla="*/ 33 w 62"/>
                <a:gd name="T7" fmla="*/ 14 h 78"/>
                <a:gd name="T8" fmla="*/ 29 w 62"/>
                <a:gd name="T9" fmla="*/ 18 h 78"/>
                <a:gd name="T10" fmla="*/ 23 w 62"/>
                <a:gd name="T11" fmla="*/ 22 h 78"/>
                <a:gd name="T12" fmla="*/ 21 w 62"/>
                <a:gd name="T13" fmla="*/ 28 h 78"/>
                <a:gd name="T14" fmla="*/ 19 w 62"/>
                <a:gd name="T15" fmla="*/ 33 h 78"/>
                <a:gd name="T16" fmla="*/ 19 w 62"/>
                <a:gd name="T17" fmla="*/ 37 h 78"/>
                <a:gd name="T18" fmla="*/ 21 w 62"/>
                <a:gd name="T19" fmla="*/ 39 h 78"/>
                <a:gd name="T20" fmla="*/ 23 w 62"/>
                <a:gd name="T21" fmla="*/ 45 h 78"/>
                <a:gd name="T22" fmla="*/ 25 w 62"/>
                <a:gd name="T23" fmla="*/ 47 h 78"/>
                <a:gd name="T24" fmla="*/ 27 w 62"/>
                <a:gd name="T25" fmla="*/ 51 h 78"/>
                <a:gd name="T26" fmla="*/ 29 w 62"/>
                <a:gd name="T27" fmla="*/ 53 h 78"/>
                <a:gd name="T28" fmla="*/ 33 w 62"/>
                <a:gd name="T29" fmla="*/ 57 h 78"/>
                <a:gd name="T30" fmla="*/ 40 w 62"/>
                <a:gd name="T31" fmla="*/ 59 h 78"/>
                <a:gd name="T32" fmla="*/ 46 w 62"/>
                <a:gd name="T33" fmla="*/ 59 h 78"/>
                <a:gd name="T34" fmla="*/ 52 w 62"/>
                <a:gd name="T35" fmla="*/ 59 h 78"/>
                <a:gd name="T36" fmla="*/ 56 w 62"/>
                <a:gd name="T37" fmla="*/ 59 h 78"/>
                <a:gd name="T38" fmla="*/ 60 w 62"/>
                <a:gd name="T39" fmla="*/ 57 h 78"/>
                <a:gd name="T40" fmla="*/ 62 w 62"/>
                <a:gd name="T41" fmla="*/ 57 h 78"/>
                <a:gd name="T42" fmla="*/ 60 w 62"/>
                <a:gd name="T43" fmla="*/ 78 h 78"/>
                <a:gd name="T44" fmla="*/ 56 w 62"/>
                <a:gd name="T45" fmla="*/ 78 h 78"/>
                <a:gd name="T46" fmla="*/ 52 w 62"/>
                <a:gd name="T47" fmla="*/ 78 h 78"/>
                <a:gd name="T48" fmla="*/ 48 w 62"/>
                <a:gd name="T49" fmla="*/ 78 h 78"/>
                <a:gd name="T50" fmla="*/ 44 w 62"/>
                <a:gd name="T51" fmla="*/ 78 h 78"/>
                <a:gd name="T52" fmla="*/ 40 w 62"/>
                <a:gd name="T53" fmla="*/ 76 h 78"/>
                <a:gd name="T54" fmla="*/ 35 w 62"/>
                <a:gd name="T55" fmla="*/ 76 h 78"/>
                <a:gd name="T56" fmla="*/ 29 w 62"/>
                <a:gd name="T57" fmla="*/ 74 h 78"/>
                <a:gd name="T58" fmla="*/ 25 w 62"/>
                <a:gd name="T59" fmla="*/ 72 h 78"/>
                <a:gd name="T60" fmla="*/ 19 w 62"/>
                <a:gd name="T61" fmla="*/ 70 h 78"/>
                <a:gd name="T62" fmla="*/ 15 w 62"/>
                <a:gd name="T63" fmla="*/ 66 h 78"/>
                <a:gd name="T64" fmla="*/ 11 w 62"/>
                <a:gd name="T65" fmla="*/ 61 h 78"/>
                <a:gd name="T66" fmla="*/ 7 w 62"/>
                <a:gd name="T67" fmla="*/ 57 h 78"/>
                <a:gd name="T68" fmla="*/ 4 w 62"/>
                <a:gd name="T69" fmla="*/ 51 h 78"/>
                <a:gd name="T70" fmla="*/ 2 w 62"/>
                <a:gd name="T71" fmla="*/ 45 h 78"/>
                <a:gd name="T72" fmla="*/ 2 w 62"/>
                <a:gd name="T73" fmla="*/ 41 h 78"/>
                <a:gd name="T74" fmla="*/ 0 w 62"/>
                <a:gd name="T75" fmla="*/ 37 h 78"/>
                <a:gd name="T76" fmla="*/ 0 w 62"/>
                <a:gd name="T77" fmla="*/ 33 h 78"/>
                <a:gd name="T78" fmla="*/ 0 w 62"/>
                <a:gd name="T79" fmla="*/ 31 h 78"/>
                <a:gd name="T80" fmla="*/ 0 w 62"/>
                <a:gd name="T81" fmla="*/ 24 h 78"/>
                <a:gd name="T82" fmla="*/ 2 w 62"/>
                <a:gd name="T83" fmla="*/ 20 h 78"/>
                <a:gd name="T84" fmla="*/ 4 w 62"/>
                <a:gd name="T85" fmla="*/ 16 h 78"/>
                <a:gd name="T86" fmla="*/ 7 w 62"/>
                <a:gd name="T87" fmla="*/ 12 h 78"/>
                <a:gd name="T88" fmla="*/ 9 w 62"/>
                <a:gd name="T89" fmla="*/ 10 h 78"/>
                <a:gd name="T90" fmla="*/ 11 w 62"/>
                <a:gd name="T91" fmla="*/ 8 h 78"/>
                <a:gd name="T92" fmla="*/ 17 w 62"/>
                <a:gd name="T93" fmla="*/ 4 h 78"/>
                <a:gd name="T94" fmla="*/ 21 w 62"/>
                <a:gd name="T95" fmla="*/ 2 h 78"/>
                <a:gd name="T96" fmla="*/ 25 w 62"/>
                <a:gd name="T97" fmla="*/ 0 h 78"/>
                <a:gd name="T98" fmla="*/ 27 w 62"/>
                <a:gd name="T99" fmla="*/ 0 h 78"/>
                <a:gd name="T100" fmla="*/ 44 w 62"/>
                <a:gd name="T101" fmla="*/ 10 h 78"/>
                <a:gd name="T102" fmla="*/ 44 w 62"/>
                <a:gd name="T103" fmla="*/ 10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2"/>
                <a:gd name="T157" fmla="*/ 0 h 78"/>
                <a:gd name="T158" fmla="*/ 62 w 62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2" h="78">
                  <a:moveTo>
                    <a:pt x="44" y="10"/>
                  </a:moveTo>
                  <a:lnTo>
                    <a:pt x="44" y="10"/>
                  </a:lnTo>
                  <a:lnTo>
                    <a:pt x="40" y="12"/>
                  </a:lnTo>
                  <a:lnTo>
                    <a:pt x="33" y="14"/>
                  </a:lnTo>
                  <a:lnTo>
                    <a:pt x="29" y="18"/>
                  </a:lnTo>
                  <a:lnTo>
                    <a:pt x="23" y="22"/>
                  </a:lnTo>
                  <a:lnTo>
                    <a:pt x="21" y="28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21" y="39"/>
                  </a:lnTo>
                  <a:lnTo>
                    <a:pt x="23" y="45"/>
                  </a:lnTo>
                  <a:lnTo>
                    <a:pt x="25" y="47"/>
                  </a:lnTo>
                  <a:lnTo>
                    <a:pt x="27" y="51"/>
                  </a:lnTo>
                  <a:lnTo>
                    <a:pt x="29" y="53"/>
                  </a:lnTo>
                  <a:lnTo>
                    <a:pt x="33" y="57"/>
                  </a:lnTo>
                  <a:lnTo>
                    <a:pt x="40" y="59"/>
                  </a:lnTo>
                  <a:lnTo>
                    <a:pt x="46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60" y="57"/>
                  </a:lnTo>
                  <a:lnTo>
                    <a:pt x="62" y="57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0" y="76"/>
                  </a:lnTo>
                  <a:lnTo>
                    <a:pt x="35" y="76"/>
                  </a:lnTo>
                  <a:lnTo>
                    <a:pt x="29" y="74"/>
                  </a:lnTo>
                  <a:lnTo>
                    <a:pt x="25" y="72"/>
                  </a:lnTo>
                  <a:lnTo>
                    <a:pt x="19" y="70"/>
                  </a:lnTo>
                  <a:lnTo>
                    <a:pt x="15" y="66"/>
                  </a:lnTo>
                  <a:lnTo>
                    <a:pt x="11" y="61"/>
                  </a:lnTo>
                  <a:lnTo>
                    <a:pt x="7" y="57"/>
                  </a:lnTo>
                  <a:lnTo>
                    <a:pt x="4" y="51"/>
                  </a:lnTo>
                  <a:lnTo>
                    <a:pt x="2" y="45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7" y="4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4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Freeform 46"/>
            <p:cNvSpPr>
              <a:spLocks/>
            </p:cNvSpPr>
            <p:nvPr/>
          </p:nvSpPr>
          <p:spPr bwMode="auto">
            <a:xfrm>
              <a:off x="6403" y="2225"/>
              <a:ext cx="74" cy="87"/>
            </a:xfrm>
            <a:custGeom>
              <a:avLst/>
              <a:gdLst>
                <a:gd name="T0" fmla="*/ 2 w 74"/>
                <a:gd name="T1" fmla="*/ 5 h 87"/>
                <a:gd name="T2" fmla="*/ 8 w 74"/>
                <a:gd name="T3" fmla="*/ 2 h 87"/>
                <a:gd name="T4" fmla="*/ 16 w 74"/>
                <a:gd name="T5" fmla="*/ 0 h 87"/>
                <a:gd name="T6" fmla="*/ 25 w 74"/>
                <a:gd name="T7" fmla="*/ 0 h 87"/>
                <a:gd name="T8" fmla="*/ 37 w 74"/>
                <a:gd name="T9" fmla="*/ 0 h 87"/>
                <a:gd name="T10" fmla="*/ 47 w 74"/>
                <a:gd name="T11" fmla="*/ 5 h 87"/>
                <a:gd name="T12" fmla="*/ 58 w 74"/>
                <a:gd name="T13" fmla="*/ 13 h 87"/>
                <a:gd name="T14" fmla="*/ 68 w 74"/>
                <a:gd name="T15" fmla="*/ 23 h 87"/>
                <a:gd name="T16" fmla="*/ 72 w 74"/>
                <a:gd name="T17" fmla="*/ 35 h 87"/>
                <a:gd name="T18" fmla="*/ 72 w 74"/>
                <a:gd name="T19" fmla="*/ 46 h 87"/>
                <a:gd name="T20" fmla="*/ 70 w 74"/>
                <a:gd name="T21" fmla="*/ 58 h 87"/>
                <a:gd name="T22" fmla="*/ 64 w 74"/>
                <a:gd name="T23" fmla="*/ 68 h 87"/>
                <a:gd name="T24" fmla="*/ 56 w 74"/>
                <a:gd name="T25" fmla="*/ 77 h 87"/>
                <a:gd name="T26" fmla="*/ 47 w 74"/>
                <a:gd name="T27" fmla="*/ 83 h 87"/>
                <a:gd name="T28" fmla="*/ 39 w 74"/>
                <a:gd name="T29" fmla="*/ 87 h 87"/>
                <a:gd name="T30" fmla="*/ 31 w 74"/>
                <a:gd name="T31" fmla="*/ 85 h 87"/>
                <a:gd name="T32" fmla="*/ 25 w 74"/>
                <a:gd name="T33" fmla="*/ 83 h 87"/>
                <a:gd name="T34" fmla="*/ 21 w 74"/>
                <a:gd name="T35" fmla="*/ 79 h 87"/>
                <a:gd name="T36" fmla="*/ 23 w 74"/>
                <a:gd name="T37" fmla="*/ 73 h 87"/>
                <a:gd name="T38" fmla="*/ 25 w 74"/>
                <a:gd name="T39" fmla="*/ 68 h 87"/>
                <a:gd name="T40" fmla="*/ 33 w 74"/>
                <a:gd name="T41" fmla="*/ 68 h 87"/>
                <a:gd name="T42" fmla="*/ 43 w 74"/>
                <a:gd name="T43" fmla="*/ 62 h 87"/>
                <a:gd name="T44" fmla="*/ 49 w 74"/>
                <a:gd name="T45" fmla="*/ 52 h 87"/>
                <a:gd name="T46" fmla="*/ 51 w 74"/>
                <a:gd name="T47" fmla="*/ 46 h 87"/>
                <a:gd name="T48" fmla="*/ 49 w 74"/>
                <a:gd name="T49" fmla="*/ 33 h 87"/>
                <a:gd name="T50" fmla="*/ 45 w 74"/>
                <a:gd name="T51" fmla="*/ 25 h 87"/>
                <a:gd name="T52" fmla="*/ 39 w 74"/>
                <a:gd name="T53" fmla="*/ 21 h 87"/>
                <a:gd name="T54" fmla="*/ 31 w 74"/>
                <a:gd name="T55" fmla="*/ 19 h 87"/>
                <a:gd name="T56" fmla="*/ 23 w 74"/>
                <a:gd name="T57" fmla="*/ 19 h 87"/>
                <a:gd name="T58" fmla="*/ 14 w 74"/>
                <a:gd name="T59" fmla="*/ 19 h 87"/>
                <a:gd name="T60" fmla="*/ 6 w 74"/>
                <a:gd name="T61" fmla="*/ 21 h 87"/>
                <a:gd name="T62" fmla="*/ 0 w 74"/>
                <a:gd name="T63" fmla="*/ 7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"/>
                <a:gd name="T97" fmla="*/ 0 h 87"/>
                <a:gd name="T98" fmla="*/ 74 w 74"/>
                <a:gd name="T99" fmla="*/ 87 h 8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" h="87">
                  <a:moveTo>
                    <a:pt x="0" y="7"/>
                  </a:moveTo>
                  <a:lnTo>
                    <a:pt x="2" y="5"/>
                  </a:lnTo>
                  <a:lnTo>
                    <a:pt x="6" y="5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2"/>
                  </a:lnTo>
                  <a:lnTo>
                    <a:pt x="47" y="5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64" y="19"/>
                  </a:lnTo>
                  <a:lnTo>
                    <a:pt x="68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4" y="42"/>
                  </a:lnTo>
                  <a:lnTo>
                    <a:pt x="72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8" y="64"/>
                  </a:lnTo>
                  <a:lnTo>
                    <a:pt x="64" y="68"/>
                  </a:lnTo>
                  <a:lnTo>
                    <a:pt x="60" y="73"/>
                  </a:lnTo>
                  <a:lnTo>
                    <a:pt x="56" y="77"/>
                  </a:lnTo>
                  <a:lnTo>
                    <a:pt x="51" y="81"/>
                  </a:lnTo>
                  <a:lnTo>
                    <a:pt x="47" y="83"/>
                  </a:lnTo>
                  <a:lnTo>
                    <a:pt x="43" y="85"/>
                  </a:lnTo>
                  <a:lnTo>
                    <a:pt x="39" y="87"/>
                  </a:lnTo>
                  <a:lnTo>
                    <a:pt x="35" y="87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25" y="83"/>
                  </a:lnTo>
                  <a:lnTo>
                    <a:pt x="23" y="83"/>
                  </a:lnTo>
                  <a:lnTo>
                    <a:pt x="21" y="79"/>
                  </a:lnTo>
                  <a:lnTo>
                    <a:pt x="21" y="77"/>
                  </a:lnTo>
                  <a:lnTo>
                    <a:pt x="23" y="73"/>
                  </a:lnTo>
                  <a:lnTo>
                    <a:pt x="23" y="71"/>
                  </a:lnTo>
                  <a:lnTo>
                    <a:pt x="25" y="68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9" y="66"/>
                  </a:lnTo>
                  <a:lnTo>
                    <a:pt x="43" y="62"/>
                  </a:lnTo>
                  <a:lnTo>
                    <a:pt x="49" y="56"/>
                  </a:lnTo>
                  <a:lnTo>
                    <a:pt x="49" y="52"/>
                  </a:lnTo>
                  <a:lnTo>
                    <a:pt x="51" y="50"/>
                  </a:lnTo>
                  <a:lnTo>
                    <a:pt x="51" y="46"/>
                  </a:lnTo>
                  <a:lnTo>
                    <a:pt x="51" y="40"/>
                  </a:lnTo>
                  <a:lnTo>
                    <a:pt x="49" y="33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3" y="23"/>
                  </a:lnTo>
                  <a:lnTo>
                    <a:pt x="39" y="21"/>
                  </a:lnTo>
                  <a:lnTo>
                    <a:pt x="35" y="19"/>
                  </a:lnTo>
                  <a:lnTo>
                    <a:pt x="31" y="19"/>
                  </a:lnTo>
                  <a:lnTo>
                    <a:pt x="27" y="19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4" y="19"/>
                  </a:lnTo>
                  <a:lnTo>
                    <a:pt x="10" y="19"/>
                  </a:lnTo>
                  <a:lnTo>
                    <a:pt x="6" y="21"/>
                  </a:lnTo>
                  <a:lnTo>
                    <a:pt x="4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Freeform 47"/>
            <p:cNvSpPr>
              <a:spLocks/>
            </p:cNvSpPr>
            <p:nvPr/>
          </p:nvSpPr>
          <p:spPr bwMode="auto">
            <a:xfrm>
              <a:off x="6356" y="1755"/>
              <a:ext cx="59" cy="78"/>
            </a:xfrm>
            <a:custGeom>
              <a:avLst/>
              <a:gdLst>
                <a:gd name="T0" fmla="*/ 43 w 59"/>
                <a:gd name="T1" fmla="*/ 8 h 78"/>
                <a:gd name="T2" fmla="*/ 41 w 59"/>
                <a:gd name="T3" fmla="*/ 8 h 78"/>
                <a:gd name="T4" fmla="*/ 37 w 59"/>
                <a:gd name="T5" fmla="*/ 10 h 78"/>
                <a:gd name="T6" fmla="*/ 33 w 59"/>
                <a:gd name="T7" fmla="*/ 12 h 78"/>
                <a:gd name="T8" fmla="*/ 28 w 59"/>
                <a:gd name="T9" fmla="*/ 16 h 78"/>
                <a:gd name="T10" fmla="*/ 22 w 59"/>
                <a:gd name="T11" fmla="*/ 20 h 78"/>
                <a:gd name="T12" fmla="*/ 20 w 59"/>
                <a:gd name="T13" fmla="*/ 27 h 78"/>
                <a:gd name="T14" fmla="*/ 18 w 59"/>
                <a:gd name="T15" fmla="*/ 31 h 78"/>
                <a:gd name="T16" fmla="*/ 18 w 59"/>
                <a:gd name="T17" fmla="*/ 35 h 78"/>
                <a:gd name="T18" fmla="*/ 20 w 59"/>
                <a:gd name="T19" fmla="*/ 39 h 78"/>
                <a:gd name="T20" fmla="*/ 22 w 59"/>
                <a:gd name="T21" fmla="*/ 45 h 78"/>
                <a:gd name="T22" fmla="*/ 24 w 59"/>
                <a:gd name="T23" fmla="*/ 47 h 78"/>
                <a:gd name="T24" fmla="*/ 26 w 59"/>
                <a:gd name="T25" fmla="*/ 51 h 78"/>
                <a:gd name="T26" fmla="*/ 28 w 59"/>
                <a:gd name="T27" fmla="*/ 53 h 78"/>
                <a:gd name="T28" fmla="*/ 33 w 59"/>
                <a:gd name="T29" fmla="*/ 58 h 78"/>
                <a:gd name="T30" fmla="*/ 39 w 59"/>
                <a:gd name="T31" fmla="*/ 60 h 78"/>
                <a:gd name="T32" fmla="*/ 45 w 59"/>
                <a:gd name="T33" fmla="*/ 60 h 78"/>
                <a:gd name="T34" fmla="*/ 49 w 59"/>
                <a:gd name="T35" fmla="*/ 60 h 78"/>
                <a:gd name="T36" fmla="*/ 55 w 59"/>
                <a:gd name="T37" fmla="*/ 60 h 78"/>
                <a:gd name="T38" fmla="*/ 57 w 59"/>
                <a:gd name="T39" fmla="*/ 58 h 78"/>
                <a:gd name="T40" fmla="*/ 59 w 59"/>
                <a:gd name="T41" fmla="*/ 58 h 78"/>
                <a:gd name="T42" fmla="*/ 59 w 59"/>
                <a:gd name="T43" fmla="*/ 78 h 78"/>
                <a:gd name="T44" fmla="*/ 57 w 59"/>
                <a:gd name="T45" fmla="*/ 78 h 78"/>
                <a:gd name="T46" fmla="*/ 51 w 59"/>
                <a:gd name="T47" fmla="*/ 78 h 78"/>
                <a:gd name="T48" fmla="*/ 47 w 59"/>
                <a:gd name="T49" fmla="*/ 78 h 78"/>
                <a:gd name="T50" fmla="*/ 43 w 59"/>
                <a:gd name="T51" fmla="*/ 78 h 78"/>
                <a:gd name="T52" fmla="*/ 39 w 59"/>
                <a:gd name="T53" fmla="*/ 76 h 78"/>
                <a:gd name="T54" fmla="*/ 33 w 59"/>
                <a:gd name="T55" fmla="*/ 76 h 78"/>
                <a:gd name="T56" fmla="*/ 28 w 59"/>
                <a:gd name="T57" fmla="*/ 72 h 78"/>
                <a:gd name="T58" fmla="*/ 22 w 59"/>
                <a:gd name="T59" fmla="*/ 70 h 78"/>
                <a:gd name="T60" fmla="*/ 18 w 59"/>
                <a:gd name="T61" fmla="*/ 68 h 78"/>
                <a:gd name="T62" fmla="*/ 14 w 59"/>
                <a:gd name="T63" fmla="*/ 66 h 78"/>
                <a:gd name="T64" fmla="*/ 10 w 59"/>
                <a:gd name="T65" fmla="*/ 62 h 78"/>
                <a:gd name="T66" fmla="*/ 6 w 59"/>
                <a:gd name="T67" fmla="*/ 58 h 78"/>
                <a:gd name="T68" fmla="*/ 4 w 59"/>
                <a:gd name="T69" fmla="*/ 51 h 78"/>
                <a:gd name="T70" fmla="*/ 2 w 59"/>
                <a:gd name="T71" fmla="*/ 45 h 78"/>
                <a:gd name="T72" fmla="*/ 0 w 59"/>
                <a:gd name="T73" fmla="*/ 37 h 78"/>
                <a:gd name="T74" fmla="*/ 0 w 59"/>
                <a:gd name="T75" fmla="*/ 31 h 78"/>
                <a:gd name="T76" fmla="*/ 0 w 59"/>
                <a:gd name="T77" fmla="*/ 24 h 78"/>
                <a:gd name="T78" fmla="*/ 0 w 59"/>
                <a:gd name="T79" fmla="*/ 20 h 78"/>
                <a:gd name="T80" fmla="*/ 2 w 59"/>
                <a:gd name="T81" fmla="*/ 16 h 78"/>
                <a:gd name="T82" fmla="*/ 4 w 59"/>
                <a:gd name="T83" fmla="*/ 12 h 78"/>
                <a:gd name="T84" fmla="*/ 6 w 59"/>
                <a:gd name="T85" fmla="*/ 10 h 78"/>
                <a:gd name="T86" fmla="*/ 8 w 59"/>
                <a:gd name="T87" fmla="*/ 8 h 78"/>
                <a:gd name="T88" fmla="*/ 14 w 59"/>
                <a:gd name="T89" fmla="*/ 2 h 78"/>
                <a:gd name="T90" fmla="*/ 18 w 59"/>
                <a:gd name="T91" fmla="*/ 0 h 78"/>
                <a:gd name="T92" fmla="*/ 22 w 59"/>
                <a:gd name="T93" fmla="*/ 0 h 78"/>
                <a:gd name="T94" fmla="*/ 24 w 59"/>
                <a:gd name="T95" fmla="*/ 0 h 78"/>
                <a:gd name="T96" fmla="*/ 43 w 59"/>
                <a:gd name="T97" fmla="*/ 8 h 78"/>
                <a:gd name="T98" fmla="*/ 43 w 59"/>
                <a:gd name="T99" fmla="*/ 8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9"/>
                <a:gd name="T151" fmla="*/ 0 h 78"/>
                <a:gd name="T152" fmla="*/ 59 w 59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9" h="78">
                  <a:moveTo>
                    <a:pt x="43" y="8"/>
                  </a:moveTo>
                  <a:lnTo>
                    <a:pt x="41" y="8"/>
                  </a:lnTo>
                  <a:lnTo>
                    <a:pt x="37" y="10"/>
                  </a:lnTo>
                  <a:lnTo>
                    <a:pt x="33" y="12"/>
                  </a:lnTo>
                  <a:lnTo>
                    <a:pt x="28" y="16"/>
                  </a:lnTo>
                  <a:lnTo>
                    <a:pt x="22" y="20"/>
                  </a:lnTo>
                  <a:lnTo>
                    <a:pt x="20" y="27"/>
                  </a:lnTo>
                  <a:lnTo>
                    <a:pt x="18" y="31"/>
                  </a:lnTo>
                  <a:lnTo>
                    <a:pt x="18" y="35"/>
                  </a:lnTo>
                  <a:lnTo>
                    <a:pt x="20" y="39"/>
                  </a:lnTo>
                  <a:lnTo>
                    <a:pt x="22" y="45"/>
                  </a:lnTo>
                  <a:lnTo>
                    <a:pt x="24" y="47"/>
                  </a:lnTo>
                  <a:lnTo>
                    <a:pt x="26" y="51"/>
                  </a:lnTo>
                  <a:lnTo>
                    <a:pt x="28" y="53"/>
                  </a:lnTo>
                  <a:lnTo>
                    <a:pt x="33" y="58"/>
                  </a:lnTo>
                  <a:lnTo>
                    <a:pt x="39" y="60"/>
                  </a:lnTo>
                  <a:lnTo>
                    <a:pt x="45" y="60"/>
                  </a:lnTo>
                  <a:lnTo>
                    <a:pt x="49" y="60"/>
                  </a:lnTo>
                  <a:lnTo>
                    <a:pt x="55" y="60"/>
                  </a:lnTo>
                  <a:lnTo>
                    <a:pt x="57" y="58"/>
                  </a:lnTo>
                  <a:lnTo>
                    <a:pt x="59" y="58"/>
                  </a:lnTo>
                  <a:lnTo>
                    <a:pt x="59" y="78"/>
                  </a:lnTo>
                  <a:lnTo>
                    <a:pt x="57" y="78"/>
                  </a:lnTo>
                  <a:lnTo>
                    <a:pt x="51" y="78"/>
                  </a:lnTo>
                  <a:lnTo>
                    <a:pt x="47" y="78"/>
                  </a:lnTo>
                  <a:lnTo>
                    <a:pt x="43" y="78"/>
                  </a:lnTo>
                  <a:lnTo>
                    <a:pt x="39" y="76"/>
                  </a:lnTo>
                  <a:lnTo>
                    <a:pt x="33" y="76"/>
                  </a:lnTo>
                  <a:lnTo>
                    <a:pt x="28" y="72"/>
                  </a:lnTo>
                  <a:lnTo>
                    <a:pt x="22" y="70"/>
                  </a:lnTo>
                  <a:lnTo>
                    <a:pt x="18" y="68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4" y="51"/>
                  </a:lnTo>
                  <a:lnTo>
                    <a:pt x="2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2" name="Freeform 48"/>
            <p:cNvSpPr>
              <a:spLocks/>
            </p:cNvSpPr>
            <p:nvPr/>
          </p:nvSpPr>
          <p:spPr bwMode="auto">
            <a:xfrm>
              <a:off x="6376" y="1749"/>
              <a:ext cx="72" cy="84"/>
            </a:xfrm>
            <a:custGeom>
              <a:avLst/>
              <a:gdLst>
                <a:gd name="T0" fmla="*/ 2 w 72"/>
                <a:gd name="T1" fmla="*/ 4 h 84"/>
                <a:gd name="T2" fmla="*/ 8 w 72"/>
                <a:gd name="T3" fmla="*/ 2 h 84"/>
                <a:gd name="T4" fmla="*/ 17 w 72"/>
                <a:gd name="T5" fmla="*/ 0 h 84"/>
                <a:gd name="T6" fmla="*/ 27 w 72"/>
                <a:gd name="T7" fmla="*/ 0 h 84"/>
                <a:gd name="T8" fmla="*/ 37 w 72"/>
                <a:gd name="T9" fmla="*/ 0 h 84"/>
                <a:gd name="T10" fmla="*/ 48 w 72"/>
                <a:gd name="T11" fmla="*/ 4 h 84"/>
                <a:gd name="T12" fmla="*/ 58 w 72"/>
                <a:gd name="T13" fmla="*/ 12 h 84"/>
                <a:gd name="T14" fmla="*/ 68 w 72"/>
                <a:gd name="T15" fmla="*/ 22 h 84"/>
                <a:gd name="T16" fmla="*/ 72 w 72"/>
                <a:gd name="T17" fmla="*/ 35 h 84"/>
                <a:gd name="T18" fmla="*/ 72 w 72"/>
                <a:gd name="T19" fmla="*/ 45 h 84"/>
                <a:gd name="T20" fmla="*/ 68 w 72"/>
                <a:gd name="T21" fmla="*/ 57 h 84"/>
                <a:gd name="T22" fmla="*/ 62 w 72"/>
                <a:gd name="T23" fmla="*/ 68 h 84"/>
                <a:gd name="T24" fmla="*/ 56 w 72"/>
                <a:gd name="T25" fmla="*/ 76 h 84"/>
                <a:gd name="T26" fmla="*/ 46 w 72"/>
                <a:gd name="T27" fmla="*/ 80 h 84"/>
                <a:gd name="T28" fmla="*/ 37 w 72"/>
                <a:gd name="T29" fmla="*/ 84 h 84"/>
                <a:gd name="T30" fmla="*/ 29 w 72"/>
                <a:gd name="T31" fmla="*/ 82 h 84"/>
                <a:gd name="T32" fmla="*/ 25 w 72"/>
                <a:gd name="T33" fmla="*/ 82 h 84"/>
                <a:gd name="T34" fmla="*/ 19 w 72"/>
                <a:gd name="T35" fmla="*/ 78 h 84"/>
                <a:gd name="T36" fmla="*/ 21 w 72"/>
                <a:gd name="T37" fmla="*/ 72 h 84"/>
                <a:gd name="T38" fmla="*/ 23 w 72"/>
                <a:gd name="T39" fmla="*/ 68 h 84"/>
                <a:gd name="T40" fmla="*/ 31 w 72"/>
                <a:gd name="T41" fmla="*/ 68 h 84"/>
                <a:gd name="T42" fmla="*/ 43 w 72"/>
                <a:gd name="T43" fmla="*/ 61 h 84"/>
                <a:gd name="T44" fmla="*/ 50 w 72"/>
                <a:gd name="T45" fmla="*/ 51 h 84"/>
                <a:gd name="T46" fmla="*/ 52 w 72"/>
                <a:gd name="T47" fmla="*/ 41 h 84"/>
                <a:gd name="T48" fmla="*/ 50 w 72"/>
                <a:gd name="T49" fmla="*/ 30 h 84"/>
                <a:gd name="T50" fmla="*/ 46 w 72"/>
                <a:gd name="T51" fmla="*/ 22 h 84"/>
                <a:gd name="T52" fmla="*/ 39 w 72"/>
                <a:gd name="T53" fmla="*/ 18 h 84"/>
                <a:gd name="T54" fmla="*/ 31 w 72"/>
                <a:gd name="T55" fmla="*/ 16 h 84"/>
                <a:gd name="T56" fmla="*/ 23 w 72"/>
                <a:gd name="T57" fmla="*/ 16 h 84"/>
                <a:gd name="T58" fmla="*/ 13 w 72"/>
                <a:gd name="T59" fmla="*/ 16 h 84"/>
                <a:gd name="T60" fmla="*/ 4 w 72"/>
                <a:gd name="T61" fmla="*/ 16 h 84"/>
                <a:gd name="T62" fmla="*/ 0 w 72"/>
                <a:gd name="T63" fmla="*/ 6 h 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4"/>
                <a:gd name="T98" fmla="*/ 72 w 72"/>
                <a:gd name="T99" fmla="*/ 84 h 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4">
                  <a:moveTo>
                    <a:pt x="0" y="6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64" y="16"/>
                  </a:lnTo>
                  <a:lnTo>
                    <a:pt x="68" y="22"/>
                  </a:lnTo>
                  <a:lnTo>
                    <a:pt x="70" y="28"/>
                  </a:lnTo>
                  <a:lnTo>
                    <a:pt x="72" y="35"/>
                  </a:lnTo>
                  <a:lnTo>
                    <a:pt x="72" y="41"/>
                  </a:lnTo>
                  <a:lnTo>
                    <a:pt x="72" y="45"/>
                  </a:lnTo>
                  <a:lnTo>
                    <a:pt x="70" y="51"/>
                  </a:lnTo>
                  <a:lnTo>
                    <a:pt x="68" y="57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2"/>
                  </a:lnTo>
                  <a:lnTo>
                    <a:pt x="56" y="76"/>
                  </a:lnTo>
                  <a:lnTo>
                    <a:pt x="50" y="78"/>
                  </a:lnTo>
                  <a:lnTo>
                    <a:pt x="46" y="80"/>
                  </a:lnTo>
                  <a:lnTo>
                    <a:pt x="41" y="82"/>
                  </a:lnTo>
                  <a:lnTo>
                    <a:pt x="37" y="84"/>
                  </a:lnTo>
                  <a:lnTo>
                    <a:pt x="33" y="84"/>
                  </a:lnTo>
                  <a:lnTo>
                    <a:pt x="29" y="82"/>
                  </a:lnTo>
                  <a:lnTo>
                    <a:pt x="27" y="82"/>
                  </a:lnTo>
                  <a:lnTo>
                    <a:pt x="25" y="82"/>
                  </a:lnTo>
                  <a:lnTo>
                    <a:pt x="23" y="80"/>
                  </a:lnTo>
                  <a:lnTo>
                    <a:pt x="19" y="78"/>
                  </a:lnTo>
                  <a:lnTo>
                    <a:pt x="19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8"/>
                  </a:lnTo>
                  <a:lnTo>
                    <a:pt x="37" y="66"/>
                  </a:lnTo>
                  <a:lnTo>
                    <a:pt x="43" y="61"/>
                  </a:lnTo>
                  <a:lnTo>
                    <a:pt x="48" y="55"/>
                  </a:lnTo>
                  <a:lnTo>
                    <a:pt x="50" y="51"/>
                  </a:lnTo>
                  <a:lnTo>
                    <a:pt x="52" y="47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0" y="30"/>
                  </a:lnTo>
                  <a:lnTo>
                    <a:pt x="50" y="26"/>
                  </a:lnTo>
                  <a:lnTo>
                    <a:pt x="46" y="22"/>
                  </a:lnTo>
                  <a:lnTo>
                    <a:pt x="43" y="20"/>
                  </a:lnTo>
                  <a:lnTo>
                    <a:pt x="39" y="18"/>
                  </a:lnTo>
                  <a:lnTo>
                    <a:pt x="35" y="16"/>
                  </a:lnTo>
                  <a:lnTo>
                    <a:pt x="31" y="16"/>
                  </a:lnTo>
                  <a:lnTo>
                    <a:pt x="27" y="16"/>
                  </a:lnTo>
                  <a:lnTo>
                    <a:pt x="23" y="16"/>
                  </a:lnTo>
                  <a:lnTo>
                    <a:pt x="17" y="16"/>
                  </a:lnTo>
                  <a:lnTo>
                    <a:pt x="13" y="16"/>
                  </a:lnTo>
                  <a:lnTo>
                    <a:pt x="10" y="16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3" name="Freeform 49"/>
            <p:cNvSpPr>
              <a:spLocks/>
            </p:cNvSpPr>
            <p:nvPr/>
          </p:nvSpPr>
          <p:spPr bwMode="auto">
            <a:xfrm>
              <a:off x="6393" y="2582"/>
              <a:ext cx="59" cy="79"/>
            </a:xfrm>
            <a:custGeom>
              <a:avLst/>
              <a:gdLst>
                <a:gd name="T0" fmla="*/ 41 w 59"/>
                <a:gd name="T1" fmla="*/ 11 h 79"/>
                <a:gd name="T2" fmla="*/ 39 w 59"/>
                <a:gd name="T3" fmla="*/ 11 h 79"/>
                <a:gd name="T4" fmla="*/ 37 w 59"/>
                <a:gd name="T5" fmla="*/ 13 h 79"/>
                <a:gd name="T6" fmla="*/ 33 w 59"/>
                <a:gd name="T7" fmla="*/ 15 h 79"/>
                <a:gd name="T8" fmla="*/ 29 w 59"/>
                <a:gd name="T9" fmla="*/ 19 h 79"/>
                <a:gd name="T10" fmla="*/ 22 w 59"/>
                <a:gd name="T11" fmla="*/ 23 h 79"/>
                <a:gd name="T12" fmla="*/ 20 w 59"/>
                <a:gd name="T13" fmla="*/ 29 h 79"/>
                <a:gd name="T14" fmla="*/ 18 w 59"/>
                <a:gd name="T15" fmla="*/ 31 h 79"/>
                <a:gd name="T16" fmla="*/ 18 w 59"/>
                <a:gd name="T17" fmla="*/ 36 h 79"/>
                <a:gd name="T18" fmla="*/ 20 w 59"/>
                <a:gd name="T19" fmla="*/ 40 h 79"/>
                <a:gd name="T20" fmla="*/ 22 w 59"/>
                <a:gd name="T21" fmla="*/ 46 h 79"/>
                <a:gd name="T22" fmla="*/ 24 w 59"/>
                <a:gd name="T23" fmla="*/ 48 h 79"/>
                <a:gd name="T24" fmla="*/ 26 w 59"/>
                <a:gd name="T25" fmla="*/ 52 h 79"/>
                <a:gd name="T26" fmla="*/ 29 w 59"/>
                <a:gd name="T27" fmla="*/ 54 h 79"/>
                <a:gd name="T28" fmla="*/ 33 w 59"/>
                <a:gd name="T29" fmla="*/ 56 h 79"/>
                <a:gd name="T30" fmla="*/ 39 w 59"/>
                <a:gd name="T31" fmla="*/ 58 h 79"/>
                <a:gd name="T32" fmla="*/ 45 w 59"/>
                <a:gd name="T33" fmla="*/ 60 h 79"/>
                <a:gd name="T34" fmla="*/ 49 w 59"/>
                <a:gd name="T35" fmla="*/ 60 h 79"/>
                <a:gd name="T36" fmla="*/ 53 w 59"/>
                <a:gd name="T37" fmla="*/ 58 h 79"/>
                <a:gd name="T38" fmla="*/ 57 w 59"/>
                <a:gd name="T39" fmla="*/ 58 h 79"/>
                <a:gd name="T40" fmla="*/ 59 w 59"/>
                <a:gd name="T41" fmla="*/ 58 h 79"/>
                <a:gd name="T42" fmla="*/ 57 w 59"/>
                <a:gd name="T43" fmla="*/ 79 h 79"/>
                <a:gd name="T44" fmla="*/ 55 w 59"/>
                <a:gd name="T45" fmla="*/ 79 h 79"/>
                <a:gd name="T46" fmla="*/ 49 w 59"/>
                <a:gd name="T47" fmla="*/ 79 h 79"/>
                <a:gd name="T48" fmla="*/ 45 w 59"/>
                <a:gd name="T49" fmla="*/ 79 h 79"/>
                <a:gd name="T50" fmla="*/ 41 w 59"/>
                <a:gd name="T51" fmla="*/ 79 h 79"/>
                <a:gd name="T52" fmla="*/ 37 w 59"/>
                <a:gd name="T53" fmla="*/ 77 h 79"/>
                <a:gd name="T54" fmla="*/ 33 w 59"/>
                <a:gd name="T55" fmla="*/ 77 h 79"/>
                <a:gd name="T56" fmla="*/ 26 w 59"/>
                <a:gd name="T57" fmla="*/ 75 h 79"/>
                <a:gd name="T58" fmla="*/ 22 w 59"/>
                <a:gd name="T59" fmla="*/ 73 h 79"/>
                <a:gd name="T60" fmla="*/ 18 w 59"/>
                <a:gd name="T61" fmla="*/ 71 h 79"/>
                <a:gd name="T62" fmla="*/ 14 w 59"/>
                <a:gd name="T63" fmla="*/ 67 h 79"/>
                <a:gd name="T64" fmla="*/ 10 w 59"/>
                <a:gd name="T65" fmla="*/ 62 h 79"/>
                <a:gd name="T66" fmla="*/ 6 w 59"/>
                <a:gd name="T67" fmla="*/ 58 h 79"/>
                <a:gd name="T68" fmla="*/ 4 w 59"/>
                <a:gd name="T69" fmla="*/ 52 h 79"/>
                <a:gd name="T70" fmla="*/ 2 w 59"/>
                <a:gd name="T71" fmla="*/ 46 h 79"/>
                <a:gd name="T72" fmla="*/ 0 w 59"/>
                <a:gd name="T73" fmla="*/ 38 h 79"/>
                <a:gd name="T74" fmla="*/ 0 w 59"/>
                <a:gd name="T75" fmla="*/ 31 h 79"/>
                <a:gd name="T76" fmla="*/ 0 w 59"/>
                <a:gd name="T77" fmla="*/ 25 h 79"/>
                <a:gd name="T78" fmla="*/ 2 w 59"/>
                <a:gd name="T79" fmla="*/ 21 h 79"/>
                <a:gd name="T80" fmla="*/ 2 w 59"/>
                <a:gd name="T81" fmla="*/ 17 h 79"/>
                <a:gd name="T82" fmla="*/ 4 w 59"/>
                <a:gd name="T83" fmla="*/ 15 h 79"/>
                <a:gd name="T84" fmla="*/ 6 w 59"/>
                <a:gd name="T85" fmla="*/ 11 h 79"/>
                <a:gd name="T86" fmla="*/ 8 w 59"/>
                <a:gd name="T87" fmla="*/ 9 h 79"/>
                <a:gd name="T88" fmla="*/ 14 w 59"/>
                <a:gd name="T89" fmla="*/ 5 h 79"/>
                <a:gd name="T90" fmla="*/ 18 w 59"/>
                <a:gd name="T91" fmla="*/ 3 h 79"/>
                <a:gd name="T92" fmla="*/ 22 w 59"/>
                <a:gd name="T93" fmla="*/ 0 h 79"/>
                <a:gd name="T94" fmla="*/ 24 w 59"/>
                <a:gd name="T95" fmla="*/ 0 h 79"/>
                <a:gd name="T96" fmla="*/ 41 w 59"/>
                <a:gd name="T97" fmla="*/ 11 h 79"/>
                <a:gd name="T98" fmla="*/ 41 w 59"/>
                <a:gd name="T99" fmla="*/ 11 h 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9"/>
                <a:gd name="T151" fmla="*/ 0 h 79"/>
                <a:gd name="T152" fmla="*/ 59 w 59"/>
                <a:gd name="T153" fmla="*/ 79 h 7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9" h="79">
                  <a:moveTo>
                    <a:pt x="41" y="11"/>
                  </a:moveTo>
                  <a:lnTo>
                    <a:pt x="39" y="11"/>
                  </a:lnTo>
                  <a:lnTo>
                    <a:pt x="37" y="13"/>
                  </a:lnTo>
                  <a:lnTo>
                    <a:pt x="33" y="15"/>
                  </a:lnTo>
                  <a:lnTo>
                    <a:pt x="29" y="19"/>
                  </a:lnTo>
                  <a:lnTo>
                    <a:pt x="22" y="23"/>
                  </a:lnTo>
                  <a:lnTo>
                    <a:pt x="20" y="29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20" y="40"/>
                  </a:lnTo>
                  <a:lnTo>
                    <a:pt x="22" y="46"/>
                  </a:lnTo>
                  <a:lnTo>
                    <a:pt x="24" y="48"/>
                  </a:lnTo>
                  <a:lnTo>
                    <a:pt x="26" y="52"/>
                  </a:lnTo>
                  <a:lnTo>
                    <a:pt x="29" y="54"/>
                  </a:lnTo>
                  <a:lnTo>
                    <a:pt x="33" y="56"/>
                  </a:lnTo>
                  <a:lnTo>
                    <a:pt x="39" y="58"/>
                  </a:lnTo>
                  <a:lnTo>
                    <a:pt x="45" y="60"/>
                  </a:lnTo>
                  <a:lnTo>
                    <a:pt x="49" y="60"/>
                  </a:lnTo>
                  <a:lnTo>
                    <a:pt x="53" y="58"/>
                  </a:lnTo>
                  <a:lnTo>
                    <a:pt x="57" y="58"/>
                  </a:lnTo>
                  <a:lnTo>
                    <a:pt x="59" y="58"/>
                  </a:lnTo>
                  <a:lnTo>
                    <a:pt x="57" y="79"/>
                  </a:lnTo>
                  <a:lnTo>
                    <a:pt x="55" y="79"/>
                  </a:lnTo>
                  <a:lnTo>
                    <a:pt x="49" y="79"/>
                  </a:lnTo>
                  <a:lnTo>
                    <a:pt x="45" y="79"/>
                  </a:lnTo>
                  <a:lnTo>
                    <a:pt x="41" y="79"/>
                  </a:lnTo>
                  <a:lnTo>
                    <a:pt x="37" y="77"/>
                  </a:lnTo>
                  <a:lnTo>
                    <a:pt x="33" y="77"/>
                  </a:lnTo>
                  <a:lnTo>
                    <a:pt x="26" y="75"/>
                  </a:lnTo>
                  <a:lnTo>
                    <a:pt x="22" y="73"/>
                  </a:lnTo>
                  <a:lnTo>
                    <a:pt x="18" y="71"/>
                  </a:lnTo>
                  <a:lnTo>
                    <a:pt x="14" y="67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4" y="52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4" y="15"/>
                  </a:lnTo>
                  <a:lnTo>
                    <a:pt x="6" y="11"/>
                  </a:lnTo>
                  <a:lnTo>
                    <a:pt x="8" y="9"/>
                  </a:lnTo>
                  <a:lnTo>
                    <a:pt x="14" y="5"/>
                  </a:lnTo>
                  <a:lnTo>
                    <a:pt x="18" y="3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4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Freeform 50"/>
            <p:cNvSpPr>
              <a:spLocks/>
            </p:cNvSpPr>
            <p:nvPr/>
          </p:nvSpPr>
          <p:spPr bwMode="auto">
            <a:xfrm>
              <a:off x="6413" y="2576"/>
              <a:ext cx="72" cy="85"/>
            </a:xfrm>
            <a:custGeom>
              <a:avLst/>
              <a:gdLst>
                <a:gd name="T0" fmla="*/ 2 w 72"/>
                <a:gd name="T1" fmla="*/ 4 h 85"/>
                <a:gd name="T2" fmla="*/ 9 w 72"/>
                <a:gd name="T3" fmla="*/ 2 h 85"/>
                <a:gd name="T4" fmla="*/ 17 w 72"/>
                <a:gd name="T5" fmla="*/ 0 h 85"/>
                <a:gd name="T6" fmla="*/ 25 w 72"/>
                <a:gd name="T7" fmla="*/ 0 h 85"/>
                <a:gd name="T8" fmla="*/ 37 w 72"/>
                <a:gd name="T9" fmla="*/ 0 h 85"/>
                <a:gd name="T10" fmla="*/ 48 w 72"/>
                <a:gd name="T11" fmla="*/ 4 h 85"/>
                <a:gd name="T12" fmla="*/ 58 w 72"/>
                <a:gd name="T13" fmla="*/ 13 h 85"/>
                <a:gd name="T14" fmla="*/ 68 w 72"/>
                <a:gd name="T15" fmla="*/ 23 h 85"/>
                <a:gd name="T16" fmla="*/ 72 w 72"/>
                <a:gd name="T17" fmla="*/ 35 h 85"/>
                <a:gd name="T18" fmla="*/ 72 w 72"/>
                <a:gd name="T19" fmla="*/ 46 h 85"/>
                <a:gd name="T20" fmla="*/ 68 w 72"/>
                <a:gd name="T21" fmla="*/ 58 h 85"/>
                <a:gd name="T22" fmla="*/ 62 w 72"/>
                <a:gd name="T23" fmla="*/ 68 h 85"/>
                <a:gd name="T24" fmla="*/ 54 w 72"/>
                <a:gd name="T25" fmla="*/ 77 h 85"/>
                <a:gd name="T26" fmla="*/ 46 w 72"/>
                <a:gd name="T27" fmla="*/ 83 h 85"/>
                <a:gd name="T28" fmla="*/ 37 w 72"/>
                <a:gd name="T29" fmla="*/ 85 h 85"/>
                <a:gd name="T30" fmla="*/ 29 w 72"/>
                <a:gd name="T31" fmla="*/ 85 h 85"/>
                <a:gd name="T32" fmla="*/ 23 w 72"/>
                <a:gd name="T33" fmla="*/ 83 h 85"/>
                <a:gd name="T34" fmla="*/ 19 w 72"/>
                <a:gd name="T35" fmla="*/ 79 h 85"/>
                <a:gd name="T36" fmla="*/ 21 w 72"/>
                <a:gd name="T37" fmla="*/ 70 h 85"/>
                <a:gd name="T38" fmla="*/ 23 w 72"/>
                <a:gd name="T39" fmla="*/ 68 h 85"/>
                <a:gd name="T40" fmla="*/ 31 w 72"/>
                <a:gd name="T41" fmla="*/ 66 h 85"/>
                <a:gd name="T42" fmla="*/ 41 w 72"/>
                <a:gd name="T43" fmla="*/ 60 h 85"/>
                <a:gd name="T44" fmla="*/ 50 w 72"/>
                <a:gd name="T45" fmla="*/ 52 h 85"/>
                <a:gd name="T46" fmla="*/ 52 w 72"/>
                <a:gd name="T47" fmla="*/ 44 h 85"/>
                <a:gd name="T48" fmla="*/ 50 w 72"/>
                <a:gd name="T49" fmla="*/ 33 h 85"/>
                <a:gd name="T50" fmla="*/ 46 w 72"/>
                <a:gd name="T51" fmla="*/ 25 h 85"/>
                <a:gd name="T52" fmla="*/ 39 w 72"/>
                <a:gd name="T53" fmla="*/ 19 h 85"/>
                <a:gd name="T54" fmla="*/ 29 w 72"/>
                <a:gd name="T55" fmla="*/ 17 h 85"/>
                <a:gd name="T56" fmla="*/ 21 w 72"/>
                <a:gd name="T57" fmla="*/ 17 h 85"/>
                <a:gd name="T58" fmla="*/ 13 w 72"/>
                <a:gd name="T59" fmla="*/ 17 h 85"/>
                <a:gd name="T60" fmla="*/ 4 w 72"/>
                <a:gd name="T61" fmla="*/ 19 h 85"/>
                <a:gd name="T62" fmla="*/ 0 w 72"/>
                <a:gd name="T63" fmla="*/ 6 h 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5"/>
                <a:gd name="T98" fmla="*/ 72 w 72"/>
                <a:gd name="T99" fmla="*/ 85 h 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5">
                  <a:moveTo>
                    <a:pt x="0" y="6"/>
                  </a:moveTo>
                  <a:lnTo>
                    <a:pt x="2" y="4"/>
                  </a:lnTo>
                  <a:lnTo>
                    <a:pt x="6" y="4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2"/>
                  </a:lnTo>
                  <a:lnTo>
                    <a:pt x="48" y="4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64" y="19"/>
                  </a:lnTo>
                  <a:lnTo>
                    <a:pt x="68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2"/>
                  </a:lnTo>
                  <a:lnTo>
                    <a:pt x="72" y="46"/>
                  </a:lnTo>
                  <a:lnTo>
                    <a:pt x="70" y="52"/>
                  </a:lnTo>
                  <a:lnTo>
                    <a:pt x="68" y="58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3"/>
                  </a:lnTo>
                  <a:lnTo>
                    <a:pt x="54" y="77"/>
                  </a:lnTo>
                  <a:lnTo>
                    <a:pt x="52" y="81"/>
                  </a:lnTo>
                  <a:lnTo>
                    <a:pt x="46" y="83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29" y="85"/>
                  </a:lnTo>
                  <a:lnTo>
                    <a:pt x="27" y="83"/>
                  </a:lnTo>
                  <a:lnTo>
                    <a:pt x="23" y="83"/>
                  </a:lnTo>
                  <a:lnTo>
                    <a:pt x="23" y="81"/>
                  </a:lnTo>
                  <a:lnTo>
                    <a:pt x="19" y="79"/>
                  </a:lnTo>
                  <a:lnTo>
                    <a:pt x="19" y="77"/>
                  </a:lnTo>
                  <a:lnTo>
                    <a:pt x="21" y="70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6"/>
                  </a:lnTo>
                  <a:lnTo>
                    <a:pt x="37" y="64"/>
                  </a:lnTo>
                  <a:lnTo>
                    <a:pt x="41" y="60"/>
                  </a:lnTo>
                  <a:lnTo>
                    <a:pt x="48" y="56"/>
                  </a:lnTo>
                  <a:lnTo>
                    <a:pt x="50" y="52"/>
                  </a:lnTo>
                  <a:lnTo>
                    <a:pt x="52" y="48"/>
                  </a:lnTo>
                  <a:lnTo>
                    <a:pt x="52" y="44"/>
                  </a:lnTo>
                  <a:lnTo>
                    <a:pt x="52" y="40"/>
                  </a:lnTo>
                  <a:lnTo>
                    <a:pt x="50" y="33"/>
                  </a:lnTo>
                  <a:lnTo>
                    <a:pt x="48" y="29"/>
                  </a:lnTo>
                  <a:lnTo>
                    <a:pt x="46" y="25"/>
                  </a:lnTo>
                  <a:lnTo>
                    <a:pt x="44" y="23"/>
                  </a:lnTo>
                  <a:lnTo>
                    <a:pt x="39" y="19"/>
                  </a:lnTo>
                  <a:lnTo>
                    <a:pt x="35" y="19"/>
                  </a:lnTo>
                  <a:lnTo>
                    <a:pt x="29" y="17"/>
                  </a:lnTo>
                  <a:lnTo>
                    <a:pt x="25" y="17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Freeform 51"/>
            <p:cNvSpPr>
              <a:spLocks/>
            </p:cNvSpPr>
            <p:nvPr/>
          </p:nvSpPr>
          <p:spPr bwMode="auto">
            <a:xfrm>
              <a:off x="6382" y="2702"/>
              <a:ext cx="27" cy="124"/>
            </a:xfrm>
            <a:custGeom>
              <a:avLst/>
              <a:gdLst>
                <a:gd name="T0" fmla="*/ 0 w 27"/>
                <a:gd name="T1" fmla="*/ 4 h 124"/>
                <a:gd name="T2" fmla="*/ 0 w 27"/>
                <a:gd name="T3" fmla="*/ 13 h 124"/>
                <a:gd name="T4" fmla="*/ 0 w 27"/>
                <a:gd name="T5" fmla="*/ 21 h 124"/>
                <a:gd name="T6" fmla="*/ 0 w 27"/>
                <a:gd name="T7" fmla="*/ 31 h 124"/>
                <a:gd name="T8" fmla="*/ 0 w 27"/>
                <a:gd name="T9" fmla="*/ 39 h 124"/>
                <a:gd name="T10" fmla="*/ 0 w 27"/>
                <a:gd name="T11" fmla="*/ 50 h 124"/>
                <a:gd name="T12" fmla="*/ 0 w 27"/>
                <a:gd name="T13" fmla="*/ 62 h 124"/>
                <a:gd name="T14" fmla="*/ 0 w 27"/>
                <a:gd name="T15" fmla="*/ 72 h 124"/>
                <a:gd name="T16" fmla="*/ 0 w 27"/>
                <a:gd name="T17" fmla="*/ 81 h 124"/>
                <a:gd name="T18" fmla="*/ 0 w 27"/>
                <a:gd name="T19" fmla="*/ 91 h 124"/>
                <a:gd name="T20" fmla="*/ 2 w 27"/>
                <a:gd name="T21" fmla="*/ 99 h 124"/>
                <a:gd name="T22" fmla="*/ 2 w 27"/>
                <a:gd name="T23" fmla="*/ 110 h 124"/>
                <a:gd name="T24" fmla="*/ 4 w 27"/>
                <a:gd name="T25" fmla="*/ 120 h 124"/>
                <a:gd name="T26" fmla="*/ 11 w 27"/>
                <a:gd name="T27" fmla="*/ 124 h 124"/>
                <a:gd name="T28" fmla="*/ 17 w 27"/>
                <a:gd name="T29" fmla="*/ 120 h 124"/>
                <a:gd name="T30" fmla="*/ 21 w 27"/>
                <a:gd name="T31" fmla="*/ 114 h 124"/>
                <a:gd name="T32" fmla="*/ 23 w 27"/>
                <a:gd name="T33" fmla="*/ 105 h 124"/>
                <a:gd name="T34" fmla="*/ 25 w 27"/>
                <a:gd name="T35" fmla="*/ 95 h 124"/>
                <a:gd name="T36" fmla="*/ 25 w 27"/>
                <a:gd name="T37" fmla="*/ 85 h 124"/>
                <a:gd name="T38" fmla="*/ 25 w 27"/>
                <a:gd name="T39" fmla="*/ 79 h 124"/>
                <a:gd name="T40" fmla="*/ 27 w 27"/>
                <a:gd name="T41" fmla="*/ 70 h 124"/>
                <a:gd name="T42" fmla="*/ 27 w 27"/>
                <a:gd name="T43" fmla="*/ 64 h 124"/>
                <a:gd name="T44" fmla="*/ 27 w 27"/>
                <a:gd name="T45" fmla="*/ 56 h 124"/>
                <a:gd name="T46" fmla="*/ 27 w 27"/>
                <a:gd name="T47" fmla="*/ 48 h 124"/>
                <a:gd name="T48" fmla="*/ 25 w 27"/>
                <a:gd name="T49" fmla="*/ 39 h 124"/>
                <a:gd name="T50" fmla="*/ 25 w 27"/>
                <a:gd name="T51" fmla="*/ 33 h 124"/>
                <a:gd name="T52" fmla="*/ 25 w 27"/>
                <a:gd name="T53" fmla="*/ 25 h 124"/>
                <a:gd name="T54" fmla="*/ 23 w 27"/>
                <a:gd name="T55" fmla="*/ 17 h 124"/>
                <a:gd name="T56" fmla="*/ 19 w 27"/>
                <a:gd name="T57" fmla="*/ 13 h 124"/>
                <a:gd name="T58" fmla="*/ 13 w 27"/>
                <a:gd name="T59" fmla="*/ 6 h 124"/>
                <a:gd name="T60" fmla="*/ 2 w 27"/>
                <a:gd name="T61" fmla="*/ 2 h 124"/>
                <a:gd name="T62" fmla="*/ 0 w 27"/>
                <a:gd name="T63" fmla="*/ 0 h 1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7"/>
                <a:gd name="T97" fmla="*/ 0 h 124"/>
                <a:gd name="T98" fmla="*/ 27 w 27"/>
                <a:gd name="T99" fmla="*/ 124 h 1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7" h="124">
                  <a:moveTo>
                    <a:pt x="0" y="0"/>
                  </a:moveTo>
                  <a:lnTo>
                    <a:pt x="0" y="4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2" y="103"/>
                  </a:lnTo>
                  <a:lnTo>
                    <a:pt x="2" y="110"/>
                  </a:lnTo>
                  <a:lnTo>
                    <a:pt x="4" y="116"/>
                  </a:lnTo>
                  <a:lnTo>
                    <a:pt x="4" y="120"/>
                  </a:lnTo>
                  <a:lnTo>
                    <a:pt x="7" y="122"/>
                  </a:lnTo>
                  <a:lnTo>
                    <a:pt x="11" y="124"/>
                  </a:lnTo>
                  <a:lnTo>
                    <a:pt x="15" y="122"/>
                  </a:lnTo>
                  <a:lnTo>
                    <a:pt x="17" y="120"/>
                  </a:lnTo>
                  <a:lnTo>
                    <a:pt x="19" y="118"/>
                  </a:lnTo>
                  <a:lnTo>
                    <a:pt x="21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5" y="101"/>
                  </a:lnTo>
                  <a:lnTo>
                    <a:pt x="25" y="95"/>
                  </a:lnTo>
                  <a:lnTo>
                    <a:pt x="25" y="91"/>
                  </a:lnTo>
                  <a:lnTo>
                    <a:pt x="25" y="85"/>
                  </a:lnTo>
                  <a:lnTo>
                    <a:pt x="25" y="83"/>
                  </a:lnTo>
                  <a:lnTo>
                    <a:pt x="25" y="79"/>
                  </a:lnTo>
                  <a:lnTo>
                    <a:pt x="27" y="75"/>
                  </a:lnTo>
                  <a:lnTo>
                    <a:pt x="27" y="70"/>
                  </a:lnTo>
                  <a:lnTo>
                    <a:pt x="27" y="68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7" y="56"/>
                  </a:lnTo>
                  <a:lnTo>
                    <a:pt x="27" y="52"/>
                  </a:lnTo>
                  <a:lnTo>
                    <a:pt x="27" y="48"/>
                  </a:lnTo>
                  <a:lnTo>
                    <a:pt x="27" y="44"/>
                  </a:lnTo>
                  <a:lnTo>
                    <a:pt x="25" y="39"/>
                  </a:lnTo>
                  <a:lnTo>
                    <a:pt x="25" y="37"/>
                  </a:lnTo>
                  <a:lnTo>
                    <a:pt x="25" y="33"/>
                  </a:lnTo>
                  <a:lnTo>
                    <a:pt x="25" y="31"/>
                  </a:lnTo>
                  <a:lnTo>
                    <a:pt x="25" y="25"/>
                  </a:lnTo>
                  <a:lnTo>
                    <a:pt x="25" y="21"/>
                  </a:lnTo>
                  <a:lnTo>
                    <a:pt x="23" y="17"/>
                  </a:lnTo>
                  <a:lnTo>
                    <a:pt x="23" y="15"/>
                  </a:lnTo>
                  <a:lnTo>
                    <a:pt x="19" y="13"/>
                  </a:lnTo>
                  <a:lnTo>
                    <a:pt x="17" y="8"/>
                  </a:lnTo>
                  <a:lnTo>
                    <a:pt x="13" y="6"/>
                  </a:lnTo>
                  <a:lnTo>
                    <a:pt x="9" y="6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Freeform 52"/>
            <p:cNvSpPr>
              <a:spLocks/>
            </p:cNvSpPr>
            <p:nvPr/>
          </p:nvSpPr>
          <p:spPr bwMode="auto">
            <a:xfrm>
              <a:off x="6389" y="2979"/>
              <a:ext cx="28" cy="105"/>
            </a:xfrm>
            <a:custGeom>
              <a:avLst/>
              <a:gdLst>
                <a:gd name="T0" fmla="*/ 2 w 28"/>
                <a:gd name="T1" fmla="*/ 8 h 105"/>
                <a:gd name="T2" fmla="*/ 2 w 28"/>
                <a:gd name="T3" fmla="*/ 12 h 105"/>
                <a:gd name="T4" fmla="*/ 2 w 28"/>
                <a:gd name="T5" fmla="*/ 18 h 105"/>
                <a:gd name="T6" fmla="*/ 2 w 28"/>
                <a:gd name="T7" fmla="*/ 20 h 105"/>
                <a:gd name="T8" fmla="*/ 2 w 28"/>
                <a:gd name="T9" fmla="*/ 25 h 105"/>
                <a:gd name="T10" fmla="*/ 2 w 28"/>
                <a:gd name="T11" fmla="*/ 29 h 105"/>
                <a:gd name="T12" fmla="*/ 2 w 28"/>
                <a:gd name="T13" fmla="*/ 33 h 105"/>
                <a:gd name="T14" fmla="*/ 2 w 28"/>
                <a:gd name="T15" fmla="*/ 35 h 105"/>
                <a:gd name="T16" fmla="*/ 2 w 28"/>
                <a:gd name="T17" fmla="*/ 39 h 105"/>
                <a:gd name="T18" fmla="*/ 2 w 28"/>
                <a:gd name="T19" fmla="*/ 43 h 105"/>
                <a:gd name="T20" fmla="*/ 2 w 28"/>
                <a:gd name="T21" fmla="*/ 47 h 105"/>
                <a:gd name="T22" fmla="*/ 2 w 28"/>
                <a:gd name="T23" fmla="*/ 51 h 105"/>
                <a:gd name="T24" fmla="*/ 2 w 28"/>
                <a:gd name="T25" fmla="*/ 56 h 105"/>
                <a:gd name="T26" fmla="*/ 2 w 28"/>
                <a:gd name="T27" fmla="*/ 60 h 105"/>
                <a:gd name="T28" fmla="*/ 2 w 28"/>
                <a:gd name="T29" fmla="*/ 66 h 105"/>
                <a:gd name="T30" fmla="*/ 0 w 28"/>
                <a:gd name="T31" fmla="*/ 68 h 105"/>
                <a:gd name="T32" fmla="*/ 0 w 28"/>
                <a:gd name="T33" fmla="*/ 72 h 105"/>
                <a:gd name="T34" fmla="*/ 0 w 28"/>
                <a:gd name="T35" fmla="*/ 76 h 105"/>
                <a:gd name="T36" fmla="*/ 0 w 28"/>
                <a:gd name="T37" fmla="*/ 80 h 105"/>
                <a:gd name="T38" fmla="*/ 0 w 28"/>
                <a:gd name="T39" fmla="*/ 82 h 105"/>
                <a:gd name="T40" fmla="*/ 0 w 28"/>
                <a:gd name="T41" fmla="*/ 87 h 105"/>
                <a:gd name="T42" fmla="*/ 0 w 28"/>
                <a:gd name="T43" fmla="*/ 91 h 105"/>
                <a:gd name="T44" fmla="*/ 0 w 28"/>
                <a:gd name="T45" fmla="*/ 93 h 105"/>
                <a:gd name="T46" fmla="*/ 0 w 28"/>
                <a:gd name="T47" fmla="*/ 99 h 105"/>
                <a:gd name="T48" fmla="*/ 0 w 28"/>
                <a:gd name="T49" fmla="*/ 103 h 105"/>
                <a:gd name="T50" fmla="*/ 0 w 28"/>
                <a:gd name="T51" fmla="*/ 105 h 105"/>
                <a:gd name="T52" fmla="*/ 0 w 28"/>
                <a:gd name="T53" fmla="*/ 105 h 105"/>
                <a:gd name="T54" fmla="*/ 28 w 28"/>
                <a:gd name="T55" fmla="*/ 103 h 105"/>
                <a:gd name="T56" fmla="*/ 28 w 28"/>
                <a:gd name="T57" fmla="*/ 103 h 105"/>
                <a:gd name="T58" fmla="*/ 28 w 28"/>
                <a:gd name="T59" fmla="*/ 99 h 105"/>
                <a:gd name="T60" fmla="*/ 28 w 28"/>
                <a:gd name="T61" fmla="*/ 95 h 105"/>
                <a:gd name="T62" fmla="*/ 28 w 28"/>
                <a:gd name="T63" fmla="*/ 89 h 105"/>
                <a:gd name="T64" fmla="*/ 28 w 28"/>
                <a:gd name="T65" fmla="*/ 84 h 105"/>
                <a:gd name="T66" fmla="*/ 28 w 28"/>
                <a:gd name="T67" fmla="*/ 80 h 105"/>
                <a:gd name="T68" fmla="*/ 28 w 28"/>
                <a:gd name="T69" fmla="*/ 76 h 105"/>
                <a:gd name="T70" fmla="*/ 28 w 28"/>
                <a:gd name="T71" fmla="*/ 74 h 105"/>
                <a:gd name="T72" fmla="*/ 28 w 28"/>
                <a:gd name="T73" fmla="*/ 68 h 105"/>
                <a:gd name="T74" fmla="*/ 28 w 28"/>
                <a:gd name="T75" fmla="*/ 64 h 105"/>
                <a:gd name="T76" fmla="*/ 28 w 28"/>
                <a:gd name="T77" fmla="*/ 60 h 105"/>
                <a:gd name="T78" fmla="*/ 28 w 28"/>
                <a:gd name="T79" fmla="*/ 56 h 105"/>
                <a:gd name="T80" fmla="*/ 26 w 28"/>
                <a:gd name="T81" fmla="*/ 49 h 105"/>
                <a:gd name="T82" fmla="*/ 26 w 28"/>
                <a:gd name="T83" fmla="*/ 45 h 105"/>
                <a:gd name="T84" fmla="*/ 26 w 28"/>
                <a:gd name="T85" fmla="*/ 41 h 105"/>
                <a:gd name="T86" fmla="*/ 26 w 28"/>
                <a:gd name="T87" fmla="*/ 37 h 105"/>
                <a:gd name="T88" fmla="*/ 26 w 28"/>
                <a:gd name="T89" fmla="*/ 33 h 105"/>
                <a:gd name="T90" fmla="*/ 26 w 28"/>
                <a:gd name="T91" fmla="*/ 29 h 105"/>
                <a:gd name="T92" fmla="*/ 24 w 28"/>
                <a:gd name="T93" fmla="*/ 25 h 105"/>
                <a:gd name="T94" fmla="*/ 24 w 28"/>
                <a:gd name="T95" fmla="*/ 20 h 105"/>
                <a:gd name="T96" fmla="*/ 24 w 28"/>
                <a:gd name="T97" fmla="*/ 14 h 105"/>
                <a:gd name="T98" fmla="*/ 22 w 28"/>
                <a:gd name="T99" fmla="*/ 8 h 105"/>
                <a:gd name="T100" fmla="*/ 20 w 28"/>
                <a:gd name="T101" fmla="*/ 4 h 105"/>
                <a:gd name="T102" fmla="*/ 20 w 28"/>
                <a:gd name="T103" fmla="*/ 4 h 105"/>
                <a:gd name="T104" fmla="*/ 14 w 28"/>
                <a:gd name="T105" fmla="*/ 0 h 105"/>
                <a:gd name="T106" fmla="*/ 12 w 28"/>
                <a:gd name="T107" fmla="*/ 0 h 105"/>
                <a:gd name="T108" fmla="*/ 8 w 28"/>
                <a:gd name="T109" fmla="*/ 0 h 105"/>
                <a:gd name="T110" fmla="*/ 6 w 28"/>
                <a:gd name="T111" fmla="*/ 2 h 105"/>
                <a:gd name="T112" fmla="*/ 4 w 28"/>
                <a:gd name="T113" fmla="*/ 6 h 105"/>
                <a:gd name="T114" fmla="*/ 2 w 28"/>
                <a:gd name="T115" fmla="*/ 8 h 105"/>
                <a:gd name="T116" fmla="*/ 2 w 28"/>
                <a:gd name="T117" fmla="*/ 8 h 10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"/>
                <a:gd name="T178" fmla="*/ 0 h 105"/>
                <a:gd name="T179" fmla="*/ 28 w 28"/>
                <a:gd name="T180" fmla="*/ 105 h 10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" h="105">
                  <a:moveTo>
                    <a:pt x="2" y="8"/>
                  </a:moveTo>
                  <a:lnTo>
                    <a:pt x="2" y="12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7"/>
                  </a:lnTo>
                  <a:lnTo>
                    <a:pt x="2" y="51"/>
                  </a:lnTo>
                  <a:lnTo>
                    <a:pt x="2" y="56"/>
                  </a:lnTo>
                  <a:lnTo>
                    <a:pt x="2" y="60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0" y="99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28" y="103"/>
                  </a:lnTo>
                  <a:lnTo>
                    <a:pt x="28" y="99"/>
                  </a:lnTo>
                  <a:lnTo>
                    <a:pt x="28" y="95"/>
                  </a:lnTo>
                  <a:lnTo>
                    <a:pt x="28" y="89"/>
                  </a:lnTo>
                  <a:lnTo>
                    <a:pt x="28" y="84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8" y="68"/>
                  </a:lnTo>
                  <a:lnTo>
                    <a:pt x="28" y="64"/>
                  </a:lnTo>
                  <a:lnTo>
                    <a:pt x="28" y="60"/>
                  </a:lnTo>
                  <a:lnTo>
                    <a:pt x="28" y="56"/>
                  </a:lnTo>
                  <a:lnTo>
                    <a:pt x="26" y="49"/>
                  </a:lnTo>
                  <a:lnTo>
                    <a:pt x="26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24" y="25"/>
                  </a:lnTo>
                  <a:lnTo>
                    <a:pt x="24" y="20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7" name="Freeform 53"/>
            <p:cNvSpPr>
              <a:spLocks/>
            </p:cNvSpPr>
            <p:nvPr/>
          </p:nvSpPr>
          <p:spPr bwMode="auto">
            <a:xfrm>
              <a:off x="6374" y="2376"/>
              <a:ext cx="33" cy="130"/>
            </a:xfrm>
            <a:custGeom>
              <a:avLst/>
              <a:gdLst>
                <a:gd name="T0" fmla="*/ 6 w 33"/>
                <a:gd name="T1" fmla="*/ 0 h 130"/>
                <a:gd name="T2" fmla="*/ 2 w 33"/>
                <a:gd name="T3" fmla="*/ 4 h 130"/>
                <a:gd name="T4" fmla="*/ 0 w 33"/>
                <a:gd name="T5" fmla="*/ 12 h 130"/>
                <a:gd name="T6" fmla="*/ 0 w 33"/>
                <a:gd name="T7" fmla="*/ 25 h 130"/>
                <a:gd name="T8" fmla="*/ 0 w 33"/>
                <a:gd name="T9" fmla="*/ 33 h 130"/>
                <a:gd name="T10" fmla="*/ 0 w 33"/>
                <a:gd name="T11" fmla="*/ 41 h 130"/>
                <a:gd name="T12" fmla="*/ 0 w 33"/>
                <a:gd name="T13" fmla="*/ 52 h 130"/>
                <a:gd name="T14" fmla="*/ 0 w 33"/>
                <a:gd name="T15" fmla="*/ 60 h 130"/>
                <a:gd name="T16" fmla="*/ 0 w 33"/>
                <a:gd name="T17" fmla="*/ 66 h 130"/>
                <a:gd name="T18" fmla="*/ 2 w 33"/>
                <a:gd name="T19" fmla="*/ 74 h 130"/>
                <a:gd name="T20" fmla="*/ 2 w 33"/>
                <a:gd name="T21" fmla="*/ 83 h 130"/>
                <a:gd name="T22" fmla="*/ 2 w 33"/>
                <a:gd name="T23" fmla="*/ 89 h 130"/>
                <a:gd name="T24" fmla="*/ 2 w 33"/>
                <a:gd name="T25" fmla="*/ 101 h 130"/>
                <a:gd name="T26" fmla="*/ 4 w 33"/>
                <a:gd name="T27" fmla="*/ 114 h 130"/>
                <a:gd name="T28" fmla="*/ 6 w 33"/>
                <a:gd name="T29" fmla="*/ 122 h 130"/>
                <a:gd name="T30" fmla="*/ 12 w 33"/>
                <a:gd name="T31" fmla="*/ 128 h 130"/>
                <a:gd name="T32" fmla="*/ 23 w 33"/>
                <a:gd name="T33" fmla="*/ 128 h 130"/>
                <a:gd name="T34" fmla="*/ 29 w 33"/>
                <a:gd name="T35" fmla="*/ 122 h 130"/>
                <a:gd name="T36" fmla="*/ 31 w 33"/>
                <a:gd name="T37" fmla="*/ 114 h 130"/>
                <a:gd name="T38" fmla="*/ 31 w 33"/>
                <a:gd name="T39" fmla="*/ 103 h 130"/>
                <a:gd name="T40" fmla="*/ 31 w 33"/>
                <a:gd name="T41" fmla="*/ 95 h 130"/>
                <a:gd name="T42" fmla="*/ 31 w 33"/>
                <a:gd name="T43" fmla="*/ 87 h 130"/>
                <a:gd name="T44" fmla="*/ 31 w 33"/>
                <a:gd name="T45" fmla="*/ 79 h 130"/>
                <a:gd name="T46" fmla="*/ 31 w 33"/>
                <a:gd name="T47" fmla="*/ 70 h 130"/>
                <a:gd name="T48" fmla="*/ 31 w 33"/>
                <a:gd name="T49" fmla="*/ 60 h 130"/>
                <a:gd name="T50" fmla="*/ 31 w 33"/>
                <a:gd name="T51" fmla="*/ 52 h 130"/>
                <a:gd name="T52" fmla="*/ 29 w 33"/>
                <a:gd name="T53" fmla="*/ 41 h 130"/>
                <a:gd name="T54" fmla="*/ 29 w 33"/>
                <a:gd name="T55" fmla="*/ 33 h 130"/>
                <a:gd name="T56" fmla="*/ 27 w 33"/>
                <a:gd name="T57" fmla="*/ 25 h 130"/>
                <a:gd name="T58" fmla="*/ 25 w 33"/>
                <a:gd name="T59" fmla="*/ 15 h 130"/>
                <a:gd name="T60" fmla="*/ 23 w 33"/>
                <a:gd name="T61" fmla="*/ 6 h 130"/>
                <a:gd name="T62" fmla="*/ 19 w 33"/>
                <a:gd name="T63" fmla="*/ 2 h 130"/>
                <a:gd name="T64" fmla="*/ 12 w 33"/>
                <a:gd name="T65" fmla="*/ 0 h 130"/>
                <a:gd name="T66" fmla="*/ 10 w 33"/>
                <a:gd name="T67" fmla="*/ 2 h 13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"/>
                <a:gd name="T103" fmla="*/ 0 h 130"/>
                <a:gd name="T104" fmla="*/ 33 w 33"/>
                <a:gd name="T105" fmla="*/ 130 h 13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" h="130">
                  <a:moveTo>
                    <a:pt x="10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2" y="83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2" y="93"/>
                  </a:lnTo>
                  <a:lnTo>
                    <a:pt x="2" y="101"/>
                  </a:lnTo>
                  <a:lnTo>
                    <a:pt x="4" y="107"/>
                  </a:lnTo>
                  <a:lnTo>
                    <a:pt x="4" y="114"/>
                  </a:lnTo>
                  <a:lnTo>
                    <a:pt x="6" y="118"/>
                  </a:lnTo>
                  <a:lnTo>
                    <a:pt x="6" y="122"/>
                  </a:lnTo>
                  <a:lnTo>
                    <a:pt x="8" y="124"/>
                  </a:lnTo>
                  <a:lnTo>
                    <a:pt x="12" y="128"/>
                  </a:lnTo>
                  <a:lnTo>
                    <a:pt x="19" y="130"/>
                  </a:lnTo>
                  <a:lnTo>
                    <a:pt x="23" y="128"/>
                  </a:lnTo>
                  <a:lnTo>
                    <a:pt x="25" y="126"/>
                  </a:lnTo>
                  <a:lnTo>
                    <a:pt x="29" y="122"/>
                  </a:lnTo>
                  <a:lnTo>
                    <a:pt x="31" y="118"/>
                  </a:lnTo>
                  <a:lnTo>
                    <a:pt x="31" y="114"/>
                  </a:lnTo>
                  <a:lnTo>
                    <a:pt x="31" y="107"/>
                  </a:lnTo>
                  <a:lnTo>
                    <a:pt x="31" y="103"/>
                  </a:lnTo>
                  <a:lnTo>
                    <a:pt x="31" y="99"/>
                  </a:lnTo>
                  <a:lnTo>
                    <a:pt x="31" y="95"/>
                  </a:lnTo>
                  <a:lnTo>
                    <a:pt x="33" y="93"/>
                  </a:lnTo>
                  <a:lnTo>
                    <a:pt x="31" y="87"/>
                  </a:lnTo>
                  <a:lnTo>
                    <a:pt x="31" y="83"/>
                  </a:lnTo>
                  <a:lnTo>
                    <a:pt x="31" y="79"/>
                  </a:lnTo>
                  <a:lnTo>
                    <a:pt x="31" y="74"/>
                  </a:lnTo>
                  <a:lnTo>
                    <a:pt x="31" y="70"/>
                  </a:lnTo>
                  <a:lnTo>
                    <a:pt x="31" y="66"/>
                  </a:lnTo>
                  <a:lnTo>
                    <a:pt x="31" y="60"/>
                  </a:lnTo>
                  <a:lnTo>
                    <a:pt x="31" y="56"/>
                  </a:lnTo>
                  <a:lnTo>
                    <a:pt x="31" y="52"/>
                  </a:lnTo>
                  <a:lnTo>
                    <a:pt x="29" y="45"/>
                  </a:lnTo>
                  <a:lnTo>
                    <a:pt x="29" y="41"/>
                  </a:lnTo>
                  <a:lnTo>
                    <a:pt x="29" y="37"/>
                  </a:lnTo>
                  <a:lnTo>
                    <a:pt x="29" y="33"/>
                  </a:lnTo>
                  <a:lnTo>
                    <a:pt x="27" y="29"/>
                  </a:lnTo>
                  <a:lnTo>
                    <a:pt x="27" y="25"/>
                  </a:lnTo>
                  <a:lnTo>
                    <a:pt x="27" y="21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8" name="Freeform 54"/>
            <p:cNvSpPr>
              <a:spLocks/>
            </p:cNvSpPr>
            <p:nvPr/>
          </p:nvSpPr>
          <p:spPr bwMode="auto">
            <a:xfrm>
              <a:off x="6349" y="2017"/>
              <a:ext cx="29" cy="171"/>
            </a:xfrm>
            <a:custGeom>
              <a:avLst/>
              <a:gdLst>
                <a:gd name="T0" fmla="*/ 0 w 29"/>
                <a:gd name="T1" fmla="*/ 4 h 171"/>
                <a:gd name="T2" fmla="*/ 0 w 29"/>
                <a:gd name="T3" fmla="*/ 10 h 171"/>
                <a:gd name="T4" fmla="*/ 0 w 29"/>
                <a:gd name="T5" fmla="*/ 18 h 171"/>
                <a:gd name="T6" fmla="*/ 2 w 29"/>
                <a:gd name="T7" fmla="*/ 25 h 171"/>
                <a:gd name="T8" fmla="*/ 2 w 29"/>
                <a:gd name="T9" fmla="*/ 35 h 171"/>
                <a:gd name="T10" fmla="*/ 2 w 29"/>
                <a:gd name="T11" fmla="*/ 43 h 171"/>
                <a:gd name="T12" fmla="*/ 2 w 29"/>
                <a:gd name="T13" fmla="*/ 54 h 171"/>
                <a:gd name="T14" fmla="*/ 2 w 29"/>
                <a:gd name="T15" fmla="*/ 64 h 171"/>
                <a:gd name="T16" fmla="*/ 2 w 29"/>
                <a:gd name="T17" fmla="*/ 72 h 171"/>
                <a:gd name="T18" fmla="*/ 2 w 29"/>
                <a:gd name="T19" fmla="*/ 82 h 171"/>
                <a:gd name="T20" fmla="*/ 4 w 29"/>
                <a:gd name="T21" fmla="*/ 91 h 171"/>
                <a:gd name="T22" fmla="*/ 4 w 29"/>
                <a:gd name="T23" fmla="*/ 101 h 171"/>
                <a:gd name="T24" fmla="*/ 4 w 29"/>
                <a:gd name="T25" fmla="*/ 111 h 171"/>
                <a:gd name="T26" fmla="*/ 4 w 29"/>
                <a:gd name="T27" fmla="*/ 120 h 171"/>
                <a:gd name="T28" fmla="*/ 4 w 29"/>
                <a:gd name="T29" fmla="*/ 130 h 171"/>
                <a:gd name="T30" fmla="*/ 4 w 29"/>
                <a:gd name="T31" fmla="*/ 138 h 171"/>
                <a:gd name="T32" fmla="*/ 4 w 29"/>
                <a:gd name="T33" fmla="*/ 146 h 171"/>
                <a:gd name="T34" fmla="*/ 4 w 29"/>
                <a:gd name="T35" fmla="*/ 153 h 171"/>
                <a:gd name="T36" fmla="*/ 4 w 29"/>
                <a:gd name="T37" fmla="*/ 161 h 171"/>
                <a:gd name="T38" fmla="*/ 15 w 29"/>
                <a:gd name="T39" fmla="*/ 167 h 171"/>
                <a:gd name="T40" fmla="*/ 21 w 29"/>
                <a:gd name="T41" fmla="*/ 171 h 171"/>
                <a:gd name="T42" fmla="*/ 27 w 29"/>
                <a:gd name="T43" fmla="*/ 167 h 171"/>
                <a:gd name="T44" fmla="*/ 29 w 29"/>
                <a:gd name="T45" fmla="*/ 157 h 171"/>
                <a:gd name="T46" fmla="*/ 29 w 29"/>
                <a:gd name="T47" fmla="*/ 146 h 171"/>
                <a:gd name="T48" fmla="*/ 29 w 29"/>
                <a:gd name="T49" fmla="*/ 136 h 171"/>
                <a:gd name="T50" fmla="*/ 29 w 29"/>
                <a:gd name="T51" fmla="*/ 128 h 171"/>
                <a:gd name="T52" fmla="*/ 29 w 29"/>
                <a:gd name="T53" fmla="*/ 115 h 171"/>
                <a:gd name="T54" fmla="*/ 29 w 29"/>
                <a:gd name="T55" fmla="*/ 105 h 171"/>
                <a:gd name="T56" fmla="*/ 29 w 29"/>
                <a:gd name="T57" fmla="*/ 93 h 171"/>
                <a:gd name="T58" fmla="*/ 29 w 29"/>
                <a:gd name="T59" fmla="*/ 82 h 171"/>
                <a:gd name="T60" fmla="*/ 27 w 29"/>
                <a:gd name="T61" fmla="*/ 70 h 171"/>
                <a:gd name="T62" fmla="*/ 27 w 29"/>
                <a:gd name="T63" fmla="*/ 58 h 171"/>
                <a:gd name="T64" fmla="*/ 27 w 29"/>
                <a:gd name="T65" fmla="*/ 47 h 171"/>
                <a:gd name="T66" fmla="*/ 25 w 29"/>
                <a:gd name="T67" fmla="*/ 37 h 171"/>
                <a:gd name="T68" fmla="*/ 25 w 29"/>
                <a:gd name="T69" fmla="*/ 29 h 171"/>
                <a:gd name="T70" fmla="*/ 23 w 29"/>
                <a:gd name="T71" fmla="*/ 21 h 171"/>
                <a:gd name="T72" fmla="*/ 19 w 29"/>
                <a:gd name="T73" fmla="*/ 8 h 171"/>
                <a:gd name="T74" fmla="*/ 13 w 29"/>
                <a:gd name="T75" fmla="*/ 2 h 171"/>
                <a:gd name="T76" fmla="*/ 2 w 29"/>
                <a:gd name="T77" fmla="*/ 0 h 171"/>
                <a:gd name="T78" fmla="*/ 0 w 29"/>
                <a:gd name="T79" fmla="*/ 0 h 1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9"/>
                <a:gd name="T121" fmla="*/ 0 h 171"/>
                <a:gd name="T122" fmla="*/ 29 w 29"/>
                <a:gd name="T123" fmla="*/ 171 h 1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9" h="171">
                  <a:moveTo>
                    <a:pt x="0" y="0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9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2" y="78"/>
                  </a:lnTo>
                  <a:lnTo>
                    <a:pt x="2" y="82"/>
                  </a:lnTo>
                  <a:lnTo>
                    <a:pt x="4" y="87"/>
                  </a:lnTo>
                  <a:lnTo>
                    <a:pt x="4" y="91"/>
                  </a:lnTo>
                  <a:lnTo>
                    <a:pt x="4" y="95"/>
                  </a:lnTo>
                  <a:lnTo>
                    <a:pt x="4" y="101"/>
                  </a:lnTo>
                  <a:lnTo>
                    <a:pt x="4" y="107"/>
                  </a:lnTo>
                  <a:lnTo>
                    <a:pt x="4" y="111"/>
                  </a:lnTo>
                  <a:lnTo>
                    <a:pt x="4" y="115"/>
                  </a:lnTo>
                  <a:lnTo>
                    <a:pt x="4" y="120"/>
                  </a:lnTo>
                  <a:lnTo>
                    <a:pt x="4" y="126"/>
                  </a:lnTo>
                  <a:lnTo>
                    <a:pt x="4" y="130"/>
                  </a:lnTo>
                  <a:lnTo>
                    <a:pt x="4" y="134"/>
                  </a:lnTo>
                  <a:lnTo>
                    <a:pt x="4" y="138"/>
                  </a:lnTo>
                  <a:lnTo>
                    <a:pt x="4" y="142"/>
                  </a:lnTo>
                  <a:lnTo>
                    <a:pt x="4" y="146"/>
                  </a:lnTo>
                  <a:lnTo>
                    <a:pt x="4" y="151"/>
                  </a:lnTo>
                  <a:lnTo>
                    <a:pt x="4" y="153"/>
                  </a:lnTo>
                  <a:lnTo>
                    <a:pt x="4" y="157"/>
                  </a:lnTo>
                  <a:lnTo>
                    <a:pt x="4" y="161"/>
                  </a:lnTo>
                  <a:lnTo>
                    <a:pt x="9" y="165"/>
                  </a:lnTo>
                  <a:lnTo>
                    <a:pt x="15" y="167"/>
                  </a:lnTo>
                  <a:lnTo>
                    <a:pt x="19" y="171"/>
                  </a:lnTo>
                  <a:lnTo>
                    <a:pt x="21" y="171"/>
                  </a:lnTo>
                  <a:lnTo>
                    <a:pt x="25" y="169"/>
                  </a:lnTo>
                  <a:lnTo>
                    <a:pt x="27" y="167"/>
                  </a:lnTo>
                  <a:lnTo>
                    <a:pt x="29" y="161"/>
                  </a:lnTo>
                  <a:lnTo>
                    <a:pt x="29" y="157"/>
                  </a:lnTo>
                  <a:lnTo>
                    <a:pt x="29" y="151"/>
                  </a:lnTo>
                  <a:lnTo>
                    <a:pt x="29" y="146"/>
                  </a:lnTo>
                  <a:lnTo>
                    <a:pt x="29" y="142"/>
                  </a:lnTo>
                  <a:lnTo>
                    <a:pt x="29" y="136"/>
                  </a:lnTo>
                  <a:lnTo>
                    <a:pt x="29" y="132"/>
                  </a:lnTo>
                  <a:lnTo>
                    <a:pt x="29" y="128"/>
                  </a:lnTo>
                  <a:lnTo>
                    <a:pt x="29" y="122"/>
                  </a:lnTo>
                  <a:lnTo>
                    <a:pt x="29" y="115"/>
                  </a:lnTo>
                  <a:lnTo>
                    <a:pt x="29" y="111"/>
                  </a:lnTo>
                  <a:lnTo>
                    <a:pt x="29" y="105"/>
                  </a:lnTo>
                  <a:lnTo>
                    <a:pt x="29" y="99"/>
                  </a:lnTo>
                  <a:lnTo>
                    <a:pt x="29" y="93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7" y="76"/>
                  </a:lnTo>
                  <a:lnTo>
                    <a:pt x="27" y="70"/>
                  </a:lnTo>
                  <a:lnTo>
                    <a:pt x="27" y="64"/>
                  </a:lnTo>
                  <a:lnTo>
                    <a:pt x="27" y="58"/>
                  </a:lnTo>
                  <a:lnTo>
                    <a:pt x="27" y="54"/>
                  </a:lnTo>
                  <a:lnTo>
                    <a:pt x="27" y="47"/>
                  </a:lnTo>
                  <a:lnTo>
                    <a:pt x="27" y="43"/>
                  </a:lnTo>
                  <a:lnTo>
                    <a:pt x="25" y="37"/>
                  </a:lnTo>
                  <a:lnTo>
                    <a:pt x="25" y="33"/>
                  </a:lnTo>
                  <a:lnTo>
                    <a:pt x="25" y="29"/>
                  </a:lnTo>
                  <a:lnTo>
                    <a:pt x="25" y="27"/>
                  </a:lnTo>
                  <a:lnTo>
                    <a:pt x="23" y="21"/>
                  </a:lnTo>
                  <a:lnTo>
                    <a:pt x="23" y="16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Freeform 55"/>
            <p:cNvSpPr>
              <a:spLocks/>
            </p:cNvSpPr>
            <p:nvPr/>
          </p:nvSpPr>
          <p:spPr bwMode="auto">
            <a:xfrm>
              <a:off x="6341" y="1825"/>
              <a:ext cx="23" cy="89"/>
            </a:xfrm>
            <a:custGeom>
              <a:avLst/>
              <a:gdLst>
                <a:gd name="T0" fmla="*/ 0 w 23"/>
                <a:gd name="T1" fmla="*/ 6 h 89"/>
                <a:gd name="T2" fmla="*/ 0 w 23"/>
                <a:gd name="T3" fmla="*/ 10 h 89"/>
                <a:gd name="T4" fmla="*/ 0 w 23"/>
                <a:gd name="T5" fmla="*/ 14 h 89"/>
                <a:gd name="T6" fmla="*/ 0 w 23"/>
                <a:gd name="T7" fmla="*/ 21 h 89"/>
                <a:gd name="T8" fmla="*/ 2 w 23"/>
                <a:gd name="T9" fmla="*/ 27 h 89"/>
                <a:gd name="T10" fmla="*/ 2 w 23"/>
                <a:gd name="T11" fmla="*/ 33 h 89"/>
                <a:gd name="T12" fmla="*/ 2 w 23"/>
                <a:gd name="T13" fmla="*/ 39 h 89"/>
                <a:gd name="T14" fmla="*/ 2 w 23"/>
                <a:gd name="T15" fmla="*/ 45 h 89"/>
                <a:gd name="T16" fmla="*/ 2 w 23"/>
                <a:gd name="T17" fmla="*/ 54 h 89"/>
                <a:gd name="T18" fmla="*/ 2 w 23"/>
                <a:gd name="T19" fmla="*/ 58 h 89"/>
                <a:gd name="T20" fmla="*/ 2 w 23"/>
                <a:gd name="T21" fmla="*/ 64 h 89"/>
                <a:gd name="T22" fmla="*/ 2 w 23"/>
                <a:gd name="T23" fmla="*/ 70 h 89"/>
                <a:gd name="T24" fmla="*/ 2 w 23"/>
                <a:gd name="T25" fmla="*/ 76 h 89"/>
                <a:gd name="T26" fmla="*/ 2 w 23"/>
                <a:gd name="T27" fmla="*/ 80 h 89"/>
                <a:gd name="T28" fmla="*/ 4 w 23"/>
                <a:gd name="T29" fmla="*/ 85 h 89"/>
                <a:gd name="T30" fmla="*/ 4 w 23"/>
                <a:gd name="T31" fmla="*/ 87 h 89"/>
                <a:gd name="T32" fmla="*/ 6 w 23"/>
                <a:gd name="T33" fmla="*/ 89 h 89"/>
                <a:gd name="T34" fmla="*/ 12 w 23"/>
                <a:gd name="T35" fmla="*/ 89 h 89"/>
                <a:gd name="T36" fmla="*/ 19 w 23"/>
                <a:gd name="T37" fmla="*/ 85 h 89"/>
                <a:gd name="T38" fmla="*/ 19 w 23"/>
                <a:gd name="T39" fmla="*/ 80 h 89"/>
                <a:gd name="T40" fmla="*/ 21 w 23"/>
                <a:gd name="T41" fmla="*/ 76 h 89"/>
                <a:gd name="T42" fmla="*/ 21 w 23"/>
                <a:gd name="T43" fmla="*/ 70 h 89"/>
                <a:gd name="T44" fmla="*/ 23 w 23"/>
                <a:gd name="T45" fmla="*/ 66 h 89"/>
                <a:gd name="T46" fmla="*/ 23 w 23"/>
                <a:gd name="T47" fmla="*/ 62 h 89"/>
                <a:gd name="T48" fmla="*/ 23 w 23"/>
                <a:gd name="T49" fmla="*/ 58 h 89"/>
                <a:gd name="T50" fmla="*/ 23 w 23"/>
                <a:gd name="T51" fmla="*/ 54 h 89"/>
                <a:gd name="T52" fmla="*/ 23 w 23"/>
                <a:gd name="T53" fmla="*/ 52 h 89"/>
                <a:gd name="T54" fmla="*/ 23 w 23"/>
                <a:gd name="T55" fmla="*/ 45 h 89"/>
                <a:gd name="T56" fmla="*/ 23 w 23"/>
                <a:gd name="T57" fmla="*/ 41 h 89"/>
                <a:gd name="T58" fmla="*/ 23 w 23"/>
                <a:gd name="T59" fmla="*/ 37 h 89"/>
                <a:gd name="T60" fmla="*/ 23 w 23"/>
                <a:gd name="T61" fmla="*/ 33 h 89"/>
                <a:gd name="T62" fmla="*/ 23 w 23"/>
                <a:gd name="T63" fmla="*/ 27 h 89"/>
                <a:gd name="T64" fmla="*/ 23 w 23"/>
                <a:gd name="T65" fmla="*/ 23 h 89"/>
                <a:gd name="T66" fmla="*/ 21 w 23"/>
                <a:gd name="T67" fmla="*/ 18 h 89"/>
                <a:gd name="T68" fmla="*/ 21 w 23"/>
                <a:gd name="T69" fmla="*/ 14 h 89"/>
                <a:gd name="T70" fmla="*/ 19 w 23"/>
                <a:gd name="T71" fmla="*/ 10 h 89"/>
                <a:gd name="T72" fmla="*/ 19 w 23"/>
                <a:gd name="T73" fmla="*/ 8 h 89"/>
                <a:gd name="T74" fmla="*/ 19 w 23"/>
                <a:gd name="T75" fmla="*/ 4 h 89"/>
                <a:gd name="T76" fmla="*/ 17 w 23"/>
                <a:gd name="T77" fmla="*/ 2 h 89"/>
                <a:gd name="T78" fmla="*/ 12 w 23"/>
                <a:gd name="T79" fmla="*/ 0 h 89"/>
                <a:gd name="T80" fmla="*/ 10 w 23"/>
                <a:gd name="T81" fmla="*/ 0 h 89"/>
                <a:gd name="T82" fmla="*/ 6 w 23"/>
                <a:gd name="T83" fmla="*/ 0 h 89"/>
                <a:gd name="T84" fmla="*/ 4 w 23"/>
                <a:gd name="T85" fmla="*/ 2 h 89"/>
                <a:gd name="T86" fmla="*/ 2 w 23"/>
                <a:gd name="T87" fmla="*/ 4 h 89"/>
                <a:gd name="T88" fmla="*/ 0 w 23"/>
                <a:gd name="T89" fmla="*/ 6 h 89"/>
                <a:gd name="T90" fmla="*/ 0 w 23"/>
                <a:gd name="T91" fmla="*/ 6 h 8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"/>
                <a:gd name="T139" fmla="*/ 0 h 89"/>
                <a:gd name="T140" fmla="*/ 23 w 23"/>
                <a:gd name="T141" fmla="*/ 89 h 8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" h="89">
                  <a:moveTo>
                    <a:pt x="0" y="6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2" y="33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2" y="64"/>
                  </a:lnTo>
                  <a:lnTo>
                    <a:pt x="2" y="70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6" y="89"/>
                  </a:lnTo>
                  <a:lnTo>
                    <a:pt x="12" y="89"/>
                  </a:lnTo>
                  <a:lnTo>
                    <a:pt x="19" y="85"/>
                  </a:lnTo>
                  <a:lnTo>
                    <a:pt x="19" y="80"/>
                  </a:lnTo>
                  <a:lnTo>
                    <a:pt x="21" y="76"/>
                  </a:lnTo>
                  <a:lnTo>
                    <a:pt x="21" y="70"/>
                  </a:lnTo>
                  <a:lnTo>
                    <a:pt x="23" y="66"/>
                  </a:lnTo>
                  <a:lnTo>
                    <a:pt x="23" y="62"/>
                  </a:lnTo>
                  <a:lnTo>
                    <a:pt x="23" y="58"/>
                  </a:lnTo>
                  <a:lnTo>
                    <a:pt x="23" y="54"/>
                  </a:lnTo>
                  <a:lnTo>
                    <a:pt x="23" y="52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27"/>
                  </a:lnTo>
                  <a:lnTo>
                    <a:pt x="23" y="23"/>
                  </a:lnTo>
                  <a:lnTo>
                    <a:pt x="21" y="18"/>
                  </a:lnTo>
                  <a:lnTo>
                    <a:pt x="21" y="14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Rectangle 56"/>
          <p:cNvSpPr>
            <a:spLocks noChangeArrowheads="1"/>
          </p:cNvSpPr>
          <p:nvPr/>
        </p:nvSpPr>
        <p:spPr bwMode="auto">
          <a:xfrm>
            <a:off x="6948488" y="1484313"/>
            <a:ext cx="15113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 Box 57"/>
          <p:cNvSpPr txBox="1">
            <a:spLocks noChangeArrowheads="1"/>
          </p:cNvSpPr>
          <p:nvPr/>
        </p:nvSpPr>
        <p:spPr bwMode="auto">
          <a:xfrm>
            <a:off x="6877050" y="1700213"/>
            <a:ext cx="15113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38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€25</a:t>
            </a:r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1187450" y="4724400"/>
            <a:ext cx="7056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chemeClr val="folHlink"/>
                </a:solidFill>
              </a:rPr>
              <a:t>¿Cuánto es la camisa?</a:t>
            </a:r>
          </a:p>
        </p:txBody>
      </p:sp>
      <p:sp>
        <p:nvSpPr>
          <p:cNvPr id="3131" name="Text Box 59"/>
          <p:cNvSpPr txBox="1">
            <a:spLocks noChangeArrowheads="1"/>
          </p:cNvSpPr>
          <p:nvPr/>
        </p:nvSpPr>
        <p:spPr bwMode="auto">
          <a:xfrm>
            <a:off x="1403350" y="5445125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800080"/>
                </a:solidFill>
              </a:rPr>
              <a:t>Cuesta</a:t>
            </a:r>
            <a:r>
              <a:rPr lang="en-GB" sz="4400" dirty="0" smtClean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veinticinco</a:t>
            </a:r>
            <a:r>
              <a:rPr lang="en-GB" sz="4400" dirty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euros</a:t>
            </a:r>
            <a:endParaRPr lang="en-GB" sz="44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130" grpId="0"/>
      <p:bldP spid="31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¿De qué talla son los vaqueros?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042988" y="836613"/>
            <a:ext cx="71294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smtClean="0">
                <a:solidFill>
                  <a:srgbClr val="FF6600"/>
                </a:solidFill>
              </a:rPr>
              <a:t>la </a:t>
            </a:r>
            <a:r>
              <a:rPr lang="en-GB" sz="4400" dirty="0" err="1">
                <a:solidFill>
                  <a:srgbClr val="FF6600"/>
                </a:solidFill>
              </a:rPr>
              <a:t>cuarenta</a:t>
            </a:r>
            <a:r>
              <a:rPr lang="en-GB" sz="4400" dirty="0">
                <a:solidFill>
                  <a:srgbClr val="FF6600"/>
                </a:solidFill>
              </a:rPr>
              <a:t> y </a:t>
            </a:r>
            <a:r>
              <a:rPr lang="en-GB" sz="4400" dirty="0" err="1">
                <a:solidFill>
                  <a:srgbClr val="FF6600"/>
                </a:solidFill>
              </a:rPr>
              <a:t>cuatro</a:t>
            </a:r>
            <a:endParaRPr lang="en-GB" sz="4400" dirty="0">
              <a:solidFill>
                <a:srgbClr val="FF6600"/>
              </a:solidFill>
            </a:endParaRPr>
          </a:p>
        </p:txBody>
      </p:sp>
      <p:pic>
        <p:nvPicPr>
          <p:cNvPr id="2" name="Picture 6" descr="hh00802_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1916113"/>
            <a:ext cx="3311525" cy="2736850"/>
          </a:xfrm>
          <a:noFill/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5651500" y="1628775"/>
            <a:ext cx="1584325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5651500" y="1628775"/>
            <a:ext cx="15843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44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€56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11188" y="4724400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chemeClr val="folHlink"/>
                </a:solidFill>
              </a:rPr>
              <a:t>¿Cuánto son los vaqueros?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55650" y="5445125"/>
            <a:ext cx="79597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800080"/>
                </a:solidFill>
              </a:rPr>
              <a:t>Cuestan</a:t>
            </a:r>
            <a:r>
              <a:rPr lang="en-GB" sz="4400" dirty="0" smtClean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cincuenta</a:t>
            </a:r>
            <a:r>
              <a:rPr lang="en-GB" sz="4400" dirty="0">
                <a:solidFill>
                  <a:srgbClr val="800080"/>
                </a:solidFill>
              </a:rPr>
              <a:t> y </a:t>
            </a:r>
            <a:r>
              <a:rPr lang="en-GB" sz="4400" dirty="0" err="1">
                <a:solidFill>
                  <a:srgbClr val="800080"/>
                </a:solidFill>
              </a:rPr>
              <a:t>seis</a:t>
            </a:r>
            <a:r>
              <a:rPr lang="en-GB" sz="4400" dirty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euros</a:t>
            </a:r>
            <a:endParaRPr lang="en-GB" sz="4400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92867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6600"/>
                </a:solidFill>
              </a:rPr>
              <a:t>Son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6" grpId="0"/>
      <p:bldP spid="410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4000" smtClean="0">
                <a:solidFill>
                  <a:srgbClr val="0000FF"/>
                </a:solidFill>
              </a:rPr>
              <a:t>¿De qué número son los zapatos?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55650" y="836613"/>
            <a:ext cx="7775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FF6600"/>
                </a:solidFill>
              </a:rPr>
              <a:t>Son el treinta y siete</a:t>
            </a: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5651500" y="1628775"/>
            <a:ext cx="20875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5651500" y="1773238"/>
            <a:ext cx="20875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Número: 37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€ 35</a:t>
            </a:r>
          </a:p>
        </p:txBody>
      </p:sp>
      <p:pic>
        <p:nvPicPr>
          <p:cNvPr id="5126" name="Picture 16" descr="j034506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1989138"/>
            <a:ext cx="4321175" cy="2879725"/>
          </a:xfrm>
          <a:noFill/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827088" y="4724400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chemeClr val="folHlink"/>
                </a:solidFill>
              </a:rPr>
              <a:t>¿Cuánto son los zapatos?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1042988" y="5445125"/>
            <a:ext cx="7705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800080"/>
                </a:solidFill>
              </a:rPr>
              <a:t>Cuestan</a:t>
            </a:r>
            <a:r>
              <a:rPr lang="en-GB" sz="4400" dirty="0" smtClean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treinta</a:t>
            </a:r>
            <a:r>
              <a:rPr lang="en-GB" sz="4400" dirty="0">
                <a:solidFill>
                  <a:srgbClr val="800080"/>
                </a:solidFill>
              </a:rPr>
              <a:t> y </a:t>
            </a:r>
            <a:r>
              <a:rPr lang="en-GB" sz="4400" dirty="0" err="1">
                <a:solidFill>
                  <a:srgbClr val="800080"/>
                </a:solidFill>
              </a:rPr>
              <a:t>cinco</a:t>
            </a:r>
            <a:r>
              <a:rPr lang="en-GB" sz="4400" dirty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euros</a:t>
            </a:r>
            <a:endParaRPr lang="en-GB" sz="44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38" grpId="0"/>
      <p:bldP spid="51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¿De qué número son las botas?</a:t>
            </a:r>
          </a:p>
        </p:txBody>
      </p:sp>
      <p:pic>
        <p:nvPicPr>
          <p:cNvPr id="6147" name="Picture 5" descr="j023519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39975" y="1989138"/>
            <a:ext cx="4105275" cy="3219450"/>
          </a:xfrm>
          <a:noFill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331913" y="836613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rgbClr val="FF6600"/>
                </a:solidFill>
              </a:rPr>
              <a:t>Son el cuarenta y uno</a:t>
            </a:r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5867400" y="1916113"/>
            <a:ext cx="20875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5867400" y="1916113"/>
            <a:ext cx="20875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Número: 41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€70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755650" y="5157788"/>
            <a:ext cx="7993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solidFill>
                  <a:schemeClr val="folHlink"/>
                </a:solidFill>
              </a:rPr>
              <a:t>¿Cuánto son las botas?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971550" y="5876925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 dirty="0" err="1" smtClean="0">
                <a:solidFill>
                  <a:srgbClr val="800080"/>
                </a:solidFill>
              </a:rPr>
              <a:t>Cuestan</a:t>
            </a:r>
            <a:r>
              <a:rPr lang="en-GB" sz="4400" dirty="0" smtClean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setenta</a:t>
            </a:r>
            <a:r>
              <a:rPr lang="en-GB" sz="4400" dirty="0">
                <a:solidFill>
                  <a:srgbClr val="800080"/>
                </a:solidFill>
              </a:rPr>
              <a:t> </a:t>
            </a:r>
            <a:r>
              <a:rPr lang="en-GB" sz="4400" dirty="0" err="1">
                <a:solidFill>
                  <a:srgbClr val="800080"/>
                </a:solidFill>
              </a:rPr>
              <a:t>euros</a:t>
            </a:r>
            <a:endParaRPr lang="en-GB" sz="44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1" grpId="0"/>
      <p:bldP spid="6155" grpId="0"/>
      <p:bldP spid="61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0010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In pairs work out the correct answer for each scenario AND WHY</a:t>
            </a:r>
          </a:p>
          <a:p>
            <a:endParaRPr lang="en-GB" dirty="0" smtClean="0"/>
          </a:p>
          <a:p>
            <a:pPr marL="457200" indent="-457200">
              <a:buAutoNum type="arabicPeriod"/>
            </a:pPr>
            <a:r>
              <a:rPr lang="en-GB" sz="2400" dirty="0" err="1" smtClean="0"/>
              <a:t>Llevo</a:t>
            </a:r>
            <a:r>
              <a:rPr lang="en-GB" sz="2400" dirty="0" smtClean="0"/>
              <a:t> </a:t>
            </a:r>
            <a:r>
              <a:rPr lang="en-GB" sz="2400" dirty="0" err="1" smtClean="0"/>
              <a:t>unos</a:t>
            </a:r>
            <a:r>
              <a:rPr lang="en-GB" sz="2400" dirty="0" smtClean="0"/>
              <a:t> </a:t>
            </a:r>
            <a:r>
              <a:rPr lang="en-GB" sz="2400" dirty="0" err="1" smtClean="0"/>
              <a:t>zapatos</a:t>
            </a:r>
            <a:r>
              <a:rPr lang="en-GB" sz="2400" dirty="0" smtClean="0"/>
              <a:t>		</a:t>
            </a:r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r>
              <a:rPr lang="en-GB" sz="2400" dirty="0" err="1" smtClean="0"/>
              <a:t>Llevamos</a:t>
            </a:r>
            <a:r>
              <a:rPr lang="en-GB" sz="2400" dirty="0" smtClean="0"/>
              <a:t> </a:t>
            </a:r>
            <a:r>
              <a:rPr lang="en-GB" sz="2400" dirty="0" err="1" smtClean="0"/>
              <a:t>una</a:t>
            </a:r>
            <a:r>
              <a:rPr lang="en-GB" sz="2400" dirty="0" smtClean="0"/>
              <a:t> </a:t>
            </a:r>
            <a:r>
              <a:rPr lang="en-GB" sz="2400" dirty="0" err="1" smtClean="0"/>
              <a:t>camisa</a:t>
            </a:r>
            <a:endParaRPr lang="en-GB" sz="2400" dirty="0" smtClean="0"/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endParaRPr lang="en-GB" sz="2400" dirty="0" smtClean="0"/>
          </a:p>
          <a:p>
            <a:pPr marL="457200" indent="-457200">
              <a:buAutoNum type="arabicPeriod"/>
            </a:pPr>
            <a:r>
              <a:rPr lang="en-GB" sz="2400" dirty="0" err="1" smtClean="0"/>
              <a:t>Tengo</a:t>
            </a:r>
            <a:r>
              <a:rPr lang="en-GB" sz="2400" dirty="0" smtClean="0"/>
              <a:t> </a:t>
            </a:r>
            <a:r>
              <a:rPr lang="en-GB" sz="2400" dirty="0" err="1" smtClean="0"/>
              <a:t>que</a:t>
            </a:r>
            <a:r>
              <a:rPr lang="en-GB" sz="2400" dirty="0" smtClean="0"/>
              <a:t> </a:t>
            </a:r>
            <a:r>
              <a:rPr lang="en-GB" sz="2400" dirty="0" err="1" smtClean="0"/>
              <a:t>llevar</a:t>
            </a:r>
            <a:r>
              <a:rPr lang="en-GB" sz="2400" dirty="0" smtClean="0"/>
              <a:t> </a:t>
            </a:r>
            <a:r>
              <a:rPr lang="en-GB" sz="2400" dirty="0" err="1" smtClean="0"/>
              <a:t>unos</a:t>
            </a:r>
            <a:r>
              <a:rPr lang="en-GB" sz="2400" dirty="0" smtClean="0"/>
              <a:t> </a:t>
            </a:r>
            <a:r>
              <a:rPr lang="en-GB" sz="2400" dirty="0" err="1" smtClean="0"/>
              <a:t>calcetines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14810" y="157161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– </a:t>
            </a:r>
            <a:r>
              <a:rPr lang="en-GB" sz="2400" dirty="0" err="1" smtClean="0"/>
              <a:t>negros</a:t>
            </a:r>
            <a:endParaRPr lang="en-GB" sz="2400" dirty="0" smtClean="0"/>
          </a:p>
          <a:p>
            <a:r>
              <a:rPr lang="en-GB" sz="2400" dirty="0" smtClean="0"/>
              <a:t>B – negro</a:t>
            </a:r>
          </a:p>
          <a:p>
            <a:r>
              <a:rPr lang="en-GB" sz="2400" dirty="0" smtClean="0"/>
              <a:t>C- </a:t>
            </a:r>
            <a:r>
              <a:rPr lang="en-GB" sz="2400" dirty="0" err="1" smtClean="0"/>
              <a:t>negra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300037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– </a:t>
            </a:r>
            <a:r>
              <a:rPr lang="en-GB" sz="2400" dirty="0" err="1" smtClean="0"/>
              <a:t>azules</a:t>
            </a:r>
            <a:endParaRPr lang="en-GB" sz="2400" dirty="0" smtClean="0"/>
          </a:p>
          <a:p>
            <a:r>
              <a:rPr lang="en-GB" sz="2400" dirty="0" smtClean="0"/>
              <a:t>B – </a:t>
            </a:r>
            <a:r>
              <a:rPr lang="en-GB" sz="2400" dirty="0" err="1" smtClean="0"/>
              <a:t>azul</a:t>
            </a:r>
            <a:endParaRPr lang="en-GB" sz="2400" dirty="0" smtClean="0"/>
          </a:p>
          <a:p>
            <a:r>
              <a:rPr lang="en-GB" sz="2400" dirty="0" smtClean="0"/>
              <a:t>C- </a:t>
            </a:r>
            <a:r>
              <a:rPr lang="en-GB" sz="2400" dirty="0" err="1" smtClean="0"/>
              <a:t>azula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72132" y="442913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–</a:t>
            </a:r>
            <a:r>
              <a:rPr lang="en-GB" sz="2400" dirty="0" err="1" smtClean="0"/>
              <a:t>blancas</a:t>
            </a:r>
            <a:endParaRPr lang="en-GB" sz="2400" dirty="0" smtClean="0"/>
          </a:p>
          <a:p>
            <a:r>
              <a:rPr lang="en-GB" sz="2400" dirty="0" smtClean="0"/>
              <a:t>B – </a:t>
            </a:r>
            <a:r>
              <a:rPr lang="en-GB" sz="2400" dirty="0" err="1" smtClean="0"/>
              <a:t>blanco</a:t>
            </a:r>
            <a:endParaRPr lang="en-GB" sz="2400" dirty="0" smtClean="0"/>
          </a:p>
          <a:p>
            <a:r>
              <a:rPr lang="en-GB" sz="2400" dirty="0" smtClean="0"/>
              <a:t>C- </a:t>
            </a:r>
            <a:r>
              <a:rPr lang="en-GB" sz="2400" dirty="0" err="1" smtClean="0"/>
              <a:t>blancos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j0086660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3489325" cy="2720975"/>
          </a:xfrm>
          <a:noFill/>
        </p:spPr>
      </p:pic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3276600" y="404813"/>
            <a:ext cx="1439863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800"/>
          </a:p>
          <a:p>
            <a:pPr algn="ctr"/>
            <a:r>
              <a:rPr lang="en-GB" sz="1800"/>
              <a:t>Talla:  42</a:t>
            </a:r>
          </a:p>
          <a:p>
            <a:pPr algn="ctr"/>
            <a:r>
              <a:rPr lang="en-GB" sz="1800"/>
              <a:t>Precio: €40</a:t>
            </a:r>
          </a:p>
          <a:p>
            <a:pPr algn="ctr"/>
            <a:endParaRPr lang="en-GB" sz="1800"/>
          </a:p>
        </p:txBody>
      </p:sp>
      <p:grpSp>
        <p:nvGrpSpPr>
          <p:cNvPr id="7172" name="Group 8"/>
          <p:cNvGrpSpPr>
            <a:grpSpLocks/>
          </p:cNvGrpSpPr>
          <p:nvPr/>
        </p:nvGrpSpPr>
        <p:grpSpPr bwMode="auto">
          <a:xfrm>
            <a:off x="5435600" y="188913"/>
            <a:ext cx="3529013" cy="2663825"/>
            <a:chOff x="5471" y="1127"/>
            <a:chExt cx="1724" cy="1980"/>
          </a:xfrm>
        </p:grpSpPr>
        <p:sp>
          <p:nvSpPr>
            <p:cNvPr id="7178" name="Freeform 9"/>
            <p:cNvSpPr>
              <a:spLocks/>
            </p:cNvSpPr>
            <p:nvPr/>
          </p:nvSpPr>
          <p:spPr bwMode="auto">
            <a:xfrm>
              <a:off x="5619" y="1486"/>
              <a:ext cx="1545" cy="1610"/>
            </a:xfrm>
            <a:custGeom>
              <a:avLst/>
              <a:gdLst>
                <a:gd name="T0" fmla="*/ 1545 w 1545"/>
                <a:gd name="T1" fmla="*/ 657 h 1610"/>
                <a:gd name="T2" fmla="*/ 1475 w 1545"/>
                <a:gd name="T3" fmla="*/ 1561 h 1610"/>
                <a:gd name="T4" fmla="*/ 1456 w 1545"/>
                <a:gd name="T5" fmla="*/ 1561 h 1610"/>
                <a:gd name="T6" fmla="*/ 1438 w 1545"/>
                <a:gd name="T7" fmla="*/ 1565 h 1610"/>
                <a:gd name="T8" fmla="*/ 1415 w 1545"/>
                <a:gd name="T9" fmla="*/ 1567 h 1610"/>
                <a:gd name="T10" fmla="*/ 1386 w 1545"/>
                <a:gd name="T11" fmla="*/ 1571 h 1610"/>
                <a:gd name="T12" fmla="*/ 1357 w 1545"/>
                <a:gd name="T13" fmla="*/ 1575 h 1610"/>
                <a:gd name="T14" fmla="*/ 1324 w 1545"/>
                <a:gd name="T15" fmla="*/ 1580 h 1610"/>
                <a:gd name="T16" fmla="*/ 1291 w 1545"/>
                <a:gd name="T17" fmla="*/ 1582 h 1610"/>
                <a:gd name="T18" fmla="*/ 1260 w 1545"/>
                <a:gd name="T19" fmla="*/ 1586 h 1610"/>
                <a:gd name="T20" fmla="*/ 1227 w 1545"/>
                <a:gd name="T21" fmla="*/ 1590 h 1610"/>
                <a:gd name="T22" fmla="*/ 1196 w 1545"/>
                <a:gd name="T23" fmla="*/ 1592 h 1610"/>
                <a:gd name="T24" fmla="*/ 1172 w 1545"/>
                <a:gd name="T25" fmla="*/ 1594 h 1610"/>
                <a:gd name="T26" fmla="*/ 1149 w 1545"/>
                <a:gd name="T27" fmla="*/ 1594 h 1610"/>
                <a:gd name="T28" fmla="*/ 1132 w 1545"/>
                <a:gd name="T29" fmla="*/ 1594 h 1610"/>
                <a:gd name="T30" fmla="*/ 1122 w 1545"/>
                <a:gd name="T31" fmla="*/ 1592 h 1610"/>
                <a:gd name="T32" fmla="*/ 1110 w 1545"/>
                <a:gd name="T33" fmla="*/ 1588 h 1610"/>
                <a:gd name="T34" fmla="*/ 1091 w 1545"/>
                <a:gd name="T35" fmla="*/ 1586 h 1610"/>
                <a:gd name="T36" fmla="*/ 1062 w 1545"/>
                <a:gd name="T37" fmla="*/ 1586 h 1610"/>
                <a:gd name="T38" fmla="*/ 1027 w 1545"/>
                <a:gd name="T39" fmla="*/ 1586 h 1610"/>
                <a:gd name="T40" fmla="*/ 984 w 1545"/>
                <a:gd name="T41" fmla="*/ 1588 h 1610"/>
                <a:gd name="T42" fmla="*/ 939 w 1545"/>
                <a:gd name="T43" fmla="*/ 1590 h 1610"/>
                <a:gd name="T44" fmla="*/ 891 w 1545"/>
                <a:gd name="T45" fmla="*/ 1592 h 1610"/>
                <a:gd name="T46" fmla="*/ 842 w 1545"/>
                <a:gd name="T47" fmla="*/ 1594 h 1610"/>
                <a:gd name="T48" fmla="*/ 794 w 1545"/>
                <a:gd name="T49" fmla="*/ 1596 h 1610"/>
                <a:gd name="T50" fmla="*/ 747 w 1545"/>
                <a:gd name="T51" fmla="*/ 1598 h 1610"/>
                <a:gd name="T52" fmla="*/ 704 w 1545"/>
                <a:gd name="T53" fmla="*/ 1602 h 1610"/>
                <a:gd name="T54" fmla="*/ 664 w 1545"/>
                <a:gd name="T55" fmla="*/ 1604 h 1610"/>
                <a:gd name="T56" fmla="*/ 633 w 1545"/>
                <a:gd name="T57" fmla="*/ 1606 h 1610"/>
                <a:gd name="T58" fmla="*/ 609 w 1545"/>
                <a:gd name="T59" fmla="*/ 1608 h 1610"/>
                <a:gd name="T60" fmla="*/ 594 w 1545"/>
                <a:gd name="T61" fmla="*/ 1610 h 1610"/>
                <a:gd name="T62" fmla="*/ 584 w 1545"/>
                <a:gd name="T63" fmla="*/ 1608 h 1610"/>
                <a:gd name="T64" fmla="*/ 567 w 1545"/>
                <a:gd name="T65" fmla="*/ 1608 h 1610"/>
                <a:gd name="T66" fmla="*/ 545 w 1545"/>
                <a:gd name="T67" fmla="*/ 1608 h 1610"/>
                <a:gd name="T68" fmla="*/ 514 w 1545"/>
                <a:gd name="T69" fmla="*/ 1606 h 1610"/>
                <a:gd name="T70" fmla="*/ 479 w 1545"/>
                <a:gd name="T71" fmla="*/ 1604 h 1610"/>
                <a:gd name="T72" fmla="*/ 440 w 1545"/>
                <a:gd name="T73" fmla="*/ 1604 h 1610"/>
                <a:gd name="T74" fmla="*/ 398 w 1545"/>
                <a:gd name="T75" fmla="*/ 1602 h 1610"/>
                <a:gd name="T76" fmla="*/ 357 w 1545"/>
                <a:gd name="T77" fmla="*/ 1600 h 1610"/>
                <a:gd name="T78" fmla="*/ 314 w 1545"/>
                <a:gd name="T79" fmla="*/ 1598 h 1610"/>
                <a:gd name="T80" fmla="*/ 273 w 1545"/>
                <a:gd name="T81" fmla="*/ 1594 h 1610"/>
                <a:gd name="T82" fmla="*/ 233 w 1545"/>
                <a:gd name="T83" fmla="*/ 1592 h 1610"/>
                <a:gd name="T84" fmla="*/ 198 w 1545"/>
                <a:gd name="T85" fmla="*/ 1590 h 1610"/>
                <a:gd name="T86" fmla="*/ 169 w 1545"/>
                <a:gd name="T87" fmla="*/ 1586 h 1610"/>
                <a:gd name="T88" fmla="*/ 145 w 1545"/>
                <a:gd name="T89" fmla="*/ 1584 h 1610"/>
                <a:gd name="T90" fmla="*/ 126 w 1545"/>
                <a:gd name="T91" fmla="*/ 1580 h 1610"/>
                <a:gd name="T92" fmla="*/ 118 w 1545"/>
                <a:gd name="T93" fmla="*/ 1567 h 1610"/>
                <a:gd name="T94" fmla="*/ 112 w 1545"/>
                <a:gd name="T95" fmla="*/ 1530 h 1610"/>
                <a:gd name="T96" fmla="*/ 104 w 1545"/>
                <a:gd name="T97" fmla="*/ 1472 h 1610"/>
                <a:gd name="T98" fmla="*/ 93 w 1545"/>
                <a:gd name="T99" fmla="*/ 1396 h 1610"/>
                <a:gd name="T100" fmla="*/ 83 w 1545"/>
                <a:gd name="T101" fmla="*/ 1303 h 1610"/>
                <a:gd name="T102" fmla="*/ 73 w 1545"/>
                <a:gd name="T103" fmla="*/ 1200 h 1610"/>
                <a:gd name="T104" fmla="*/ 62 w 1545"/>
                <a:gd name="T105" fmla="*/ 1088 h 1610"/>
                <a:gd name="T106" fmla="*/ 54 w 1545"/>
                <a:gd name="T107" fmla="*/ 973 h 1610"/>
                <a:gd name="T108" fmla="*/ 44 w 1545"/>
                <a:gd name="T109" fmla="*/ 855 h 1610"/>
                <a:gd name="T110" fmla="*/ 33 w 1545"/>
                <a:gd name="T111" fmla="*/ 741 h 1610"/>
                <a:gd name="T112" fmla="*/ 25 w 1545"/>
                <a:gd name="T113" fmla="*/ 634 h 1610"/>
                <a:gd name="T114" fmla="*/ 17 w 1545"/>
                <a:gd name="T115" fmla="*/ 539 h 1610"/>
                <a:gd name="T116" fmla="*/ 9 w 1545"/>
                <a:gd name="T117" fmla="*/ 455 h 1610"/>
                <a:gd name="T118" fmla="*/ 5 w 1545"/>
                <a:gd name="T119" fmla="*/ 388 h 1610"/>
                <a:gd name="T120" fmla="*/ 0 w 1545"/>
                <a:gd name="T121" fmla="*/ 345 h 1610"/>
                <a:gd name="T122" fmla="*/ 0 w 1545"/>
                <a:gd name="T123" fmla="*/ 324 h 16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45"/>
                <a:gd name="T187" fmla="*/ 0 h 1610"/>
                <a:gd name="T188" fmla="*/ 1545 w 1545"/>
                <a:gd name="T189" fmla="*/ 1610 h 16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45" h="1610">
                  <a:moveTo>
                    <a:pt x="0" y="324"/>
                  </a:moveTo>
                  <a:lnTo>
                    <a:pt x="772" y="0"/>
                  </a:lnTo>
                  <a:lnTo>
                    <a:pt x="1541" y="124"/>
                  </a:lnTo>
                  <a:lnTo>
                    <a:pt x="1545" y="657"/>
                  </a:lnTo>
                  <a:lnTo>
                    <a:pt x="1514" y="1144"/>
                  </a:lnTo>
                  <a:lnTo>
                    <a:pt x="1518" y="1330"/>
                  </a:lnTo>
                  <a:lnTo>
                    <a:pt x="1477" y="1561"/>
                  </a:lnTo>
                  <a:lnTo>
                    <a:pt x="1475" y="1561"/>
                  </a:lnTo>
                  <a:lnTo>
                    <a:pt x="1473" y="1561"/>
                  </a:lnTo>
                  <a:lnTo>
                    <a:pt x="1466" y="1561"/>
                  </a:lnTo>
                  <a:lnTo>
                    <a:pt x="1460" y="1561"/>
                  </a:lnTo>
                  <a:lnTo>
                    <a:pt x="1456" y="1561"/>
                  </a:lnTo>
                  <a:lnTo>
                    <a:pt x="1452" y="1563"/>
                  </a:lnTo>
                  <a:lnTo>
                    <a:pt x="1448" y="1563"/>
                  </a:lnTo>
                  <a:lnTo>
                    <a:pt x="1444" y="1563"/>
                  </a:lnTo>
                  <a:lnTo>
                    <a:pt x="1438" y="1565"/>
                  </a:lnTo>
                  <a:lnTo>
                    <a:pt x="1433" y="1565"/>
                  </a:lnTo>
                  <a:lnTo>
                    <a:pt x="1427" y="1565"/>
                  </a:lnTo>
                  <a:lnTo>
                    <a:pt x="1421" y="1567"/>
                  </a:lnTo>
                  <a:lnTo>
                    <a:pt x="1415" y="1567"/>
                  </a:lnTo>
                  <a:lnTo>
                    <a:pt x="1409" y="1567"/>
                  </a:lnTo>
                  <a:lnTo>
                    <a:pt x="1400" y="1569"/>
                  </a:lnTo>
                  <a:lnTo>
                    <a:pt x="1394" y="1569"/>
                  </a:lnTo>
                  <a:lnTo>
                    <a:pt x="1386" y="1571"/>
                  </a:lnTo>
                  <a:lnTo>
                    <a:pt x="1380" y="1573"/>
                  </a:lnTo>
                  <a:lnTo>
                    <a:pt x="1372" y="1573"/>
                  </a:lnTo>
                  <a:lnTo>
                    <a:pt x="1365" y="1573"/>
                  </a:lnTo>
                  <a:lnTo>
                    <a:pt x="1357" y="1575"/>
                  </a:lnTo>
                  <a:lnTo>
                    <a:pt x="1349" y="1575"/>
                  </a:lnTo>
                  <a:lnTo>
                    <a:pt x="1341" y="1577"/>
                  </a:lnTo>
                  <a:lnTo>
                    <a:pt x="1332" y="1577"/>
                  </a:lnTo>
                  <a:lnTo>
                    <a:pt x="1324" y="1580"/>
                  </a:lnTo>
                  <a:lnTo>
                    <a:pt x="1316" y="1582"/>
                  </a:lnTo>
                  <a:lnTo>
                    <a:pt x="1308" y="1582"/>
                  </a:lnTo>
                  <a:lnTo>
                    <a:pt x="1301" y="1582"/>
                  </a:lnTo>
                  <a:lnTo>
                    <a:pt x="1291" y="1582"/>
                  </a:lnTo>
                  <a:lnTo>
                    <a:pt x="1283" y="1584"/>
                  </a:lnTo>
                  <a:lnTo>
                    <a:pt x="1275" y="1584"/>
                  </a:lnTo>
                  <a:lnTo>
                    <a:pt x="1269" y="1586"/>
                  </a:lnTo>
                  <a:lnTo>
                    <a:pt x="1260" y="1586"/>
                  </a:lnTo>
                  <a:lnTo>
                    <a:pt x="1252" y="1588"/>
                  </a:lnTo>
                  <a:lnTo>
                    <a:pt x="1244" y="1588"/>
                  </a:lnTo>
                  <a:lnTo>
                    <a:pt x="1236" y="1590"/>
                  </a:lnTo>
                  <a:lnTo>
                    <a:pt x="1227" y="1590"/>
                  </a:lnTo>
                  <a:lnTo>
                    <a:pt x="1219" y="1590"/>
                  </a:lnTo>
                  <a:lnTo>
                    <a:pt x="1211" y="1590"/>
                  </a:lnTo>
                  <a:lnTo>
                    <a:pt x="1205" y="1592"/>
                  </a:lnTo>
                  <a:lnTo>
                    <a:pt x="1196" y="1592"/>
                  </a:lnTo>
                  <a:lnTo>
                    <a:pt x="1190" y="1592"/>
                  </a:lnTo>
                  <a:lnTo>
                    <a:pt x="1184" y="1594"/>
                  </a:lnTo>
                  <a:lnTo>
                    <a:pt x="1178" y="1594"/>
                  </a:lnTo>
                  <a:lnTo>
                    <a:pt x="1172" y="1594"/>
                  </a:lnTo>
                  <a:lnTo>
                    <a:pt x="1165" y="1594"/>
                  </a:lnTo>
                  <a:lnTo>
                    <a:pt x="1159" y="1594"/>
                  </a:lnTo>
                  <a:lnTo>
                    <a:pt x="1155" y="1594"/>
                  </a:lnTo>
                  <a:lnTo>
                    <a:pt x="1149" y="1594"/>
                  </a:lnTo>
                  <a:lnTo>
                    <a:pt x="1145" y="1594"/>
                  </a:lnTo>
                  <a:lnTo>
                    <a:pt x="1141" y="1594"/>
                  </a:lnTo>
                  <a:lnTo>
                    <a:pt x="1137" y="1594"/>
                  </a:lnTo>
                  <a:lnTo>
                    <a:pt x="1132" y="1594"/>
                  </a:lnTo>
                  <a:lnTo>
                    <a:pt x="1130" y="1594"/>
                  </a:lnTo>
                  <a:lnTo>
                    <a:pt x="1126" y="1594"/>
                  </a:lnTo>
                  <a:lnTo>
                    <a:pt x="1124" y="1594"/>
                  </a:lnTo>
                  <a:lnTo>
                    <a:pt x="1122" y="1592"/>
                  </a:lnTo>
                  <a:lnTo>
                    <a:pt x="1120" y="1592"/>
                  </a:lnTo>
                  <a:lnTo>
                    <a:pt x="1118" y="1590"/>
                  </a:lnTo>
                  <a:lnTo>
                    <a:pt x="1114" y="1588"/>
                  </a:lnTo>
                  <a:lnTo>
                    <a:pt x="1110" y="1588"/>
                  </a:lnTo>
                  <a:lnTo>
                    <a:pt x="1106" y="1588"/>
                  </a:lnTo>
                  <a:lnTo>
                    <a:pt x="1101" y="1588"/>
                  </a:lnTo>
                  <a:lnTo>
                    <a:pt x="1097" y="1588"/>
                  </a:lnTo>
                  <a:lnTo>
                    <a:pt x="1091" y="1586"/>
                  </a:lnTo>
                  <a:lnTo>
                    <a:pt x="1085" y="1586"/>
                  </a:lnTo>
                  <a:lnTo>
                    <a:pt x="1077" y="1586"/>
                  </a:lnTo>
                  <a:lnTo>
                    <a:pt x="1071" y="1586"/>
                  </a:lnTo>
                  <a:lnTo>
                    <a:pt x="1062" y="1586"/>
                  </a:lnTo>
                  <a:lnTo>
                    <a:pt x="1054" y="1586"/>
                  </a:lnTo>
                  <a:lnTo>
                    <a:pt x="1044" y="1586"/>
                  </a:lnTo>
                  <a:lnTo>
                    <a:pt x="1038" y="1586"/>
                  </a:lnTo>
                  <a:lnTo>
                    <a:pt x="1027" y="1586"/>
                  </a:lnTo>
                  <a:lnTo>
                    <a:pt x="1017" y="1586"/>
                  </a:lnTo>
                  <a:lnTo>
                    <a:pt x="1007" y="1586"/>
                  </a:lnTo>
                  <a:lnTo>
                    <a:pt x="996" y="1588"/>
                  </a:lnTo>
                  <a:lnTo>
                    <a:pt x="984" y="1588"/>
                  </a:lnTo>
                  <a:lnTo>
                    <a:pt x="974" y="1588"/>
                  </a:lnTo>
                  <a:lnTo>
                    <a:pt x="963" y="1588"/>
                  </a:lnTo>
                  <a:lnTo>
                    <a:pt x="951" y="1590"/>
                  </a:lnTo>
                  <a:lnTo>
                    <a:pt x="939" y="1590"/>
                  </a:lnTo>
                  <a:lnTo>
                    <a:pt x="928" y="1590"/>
                  </a:lnTo>
                  <a:lnTo>
                    <a:pt x="916" y="1590"/>
                  </a:lnTo>
                  <a:lnTo>
                    <a:pt x="904" y="1592"/>
                  </a:lnTo>
                  <a:lnTo>
                    <a:pt x="891" y="1592"/>
                  </a:lnTo>
                  <a:lnTo>
                    <a:pt x="879" y="1592"/>
                  </a:lnTo>
                  <a:lnTo>
                    <a:pt x="866" y="1592"/>
                  </a:lnTo>
                  <a:lnTo>
                    <a:pt x="856" y="1594"/>
                  </a:lnTo>
                  <a:lnTo>
                    <a:pt x="842" y="1594"/>
                  </a:lnTo>
                  <a:lnTo>
                    <a:pt x="829" y="1594"/>
                  </a:lnTo>
                  <a:lnTo>
                    <a:pt x="817" y="1596"/>
                  </a:lnTo>
                  <a:lnTo>
                    <a:pt x="807" y="1596"/>
                  </a:lnTo>
                  <a:lnTo>
                    <a:pt x="794" y="1596"/>
                  </a:lnTo>
                  <a:lnTo>
                    <a:pt x="782" y="1598"/>
                  </a:lnTo>
                  <a:lnTo>
                    <a:pt x="770" y="1598"/>
                  </a:lnTo>
                  <a:lnTo>
                    <a:pt x="759" y="1598"/>
                  </a:lnTo>
                  <a:lnTo>
                    <a:pt x="747" y="1598"/>
                  </a:lnTo>
                  <a:lnTo>
                    <a:pt x="734" y="1600"/>
                  </a:lnTo>
                  <a:lnTo>
                    <a:pt x="724" y="1600"/>
                  </a:lnTo>
                  <a:lnTo>
                    <a:pt x="714" y="1602"/>
                  </a:lnTo>
                  <a:lnTo>
                    <a:pt x="704" y="1602"/>
                  </a:lnTo>
                  <a:lnTo>
                    <a:pt x="693" y="1602"/>
                  </a:lnTo>
                  <a:lnTo>
                    <a:pt x="683" y="1602"/>
                  </a:lnTo>
                  <a:lnTo>
                    <a:pt x="675" y="1604"/>
                  </a:lnTo>
                  <a:lnTo>
                    <a:pt x="664" y="1604"/>
                  </a:lnTo>
                  <a:lnTo>
                    <a:pt x="656" y="1604"/>
                  </a:lnTo>
                  <a:lnTo>
                    <a:pt x="648" y="1606"/>
                  </a:lnTo>
                  <a:lnTo>
                    <a:pt x="642" y="1606"/>
                  </a:lnTo>
                  <a:lnTo>
                    <a:pt x="633" y="1606"/>
                  </a:lnTo>
                  <a:lnTo>
                    <a:pt x="627" y="1606"/>
                  </a:lnTo>
                  <a:lnTo>
                    <a:pt x="621" y="1608"/>
                  </a:lnTo>
                  <a:lnTo>
                    <a:pt x="615" y="1608"/>
                  </a:lnTo>
                  <a:lnTo>
                    <a:pt x="609" y="1608"/>
                  </a:lnTo>
                  <a:lnTo>
                    <a:pt x="605" y="1608"/>
                  </a:lnTo>
                  <a:lnTo>
                    <a:pt x="600" y="1608"/>
                  </a:lnTo>
                  <a:lnTo>
                    <a:pt x="598" y="1610"/>
                  </a:lnTo>
                  <a:lnTo>
                    <a:pt x="594" y="1610"/>
                  </a:lnTo>
                  <a:lnTo>
                    <a:pt x="592" y="1610"/>
                  </a:lnTo>
                  <a:lnTo>
                    <a:pt x="590" y="1610"/>
                  </a:lnTo>
                  <a:lnTo>
                    <a:pt x="588" y="1610"/>
                  </a:lnTo>
                  <a:lnTo>
                    <a:pt x="584" y="1608"/>
                  </a:lnTo>
                  <a:lnTo>
                    <a:pt x="582" y="1608"/>
                  </a:lnTo>
                  <a:lnTo>
                    <a:pt x="578" y="1608"/>
                  </a:lnTo>
                  <a:lnTo>
                    <a:pt x="574" y="1608"/>
                  </a:lnTo>
                  <a:lnTo>
                    <a:pt x="567" y="1608"/>
                  </a:lnTo>
                  <a:lnTo>
                    <a:pt x="563" y="1608"/>
                  </a:lnTo>
                  <a:lnTo>
                    <a:pt x="557" y="1608"/>
                  </a:lnTo>
                  <a:lnTo>
                    <a:pt x="551" y="1608"/>
                  </a:lnTo>
                  <a:lnTo>
                    <a:pt x="545" y="1608"/>
                  </a:lnTo>
                  <a:lnTo>
                    <a:pt x="537" y="1608"/>
                  </a:lnTo>
                  <a:lnTo>
                    <a:pt x="530" y="1608"/>
                  </a:lnTo>
                  <a:lnTo>
                    <a:pt x="522" y="1608"/>
                  </a:lnTo>
                  <a:lnTo>
                    <a:pt x="514" y="1606"/>
                  </a:lnTo>
                  <a:lnTo>
                    <a:pt x="506" y="1606"/>
                  </a:lnTo>
                  <a:lnTo>
                    <a:pt x="497" y="1606"/>
                  </a:lnTo>
                  <a:lnTo>
                    <a:pt x="489" y="1606"/>
                  </a:lnTo>
                  <a:lnTo>
                    <a:pt x="479" y="1604"/>
                  </a:lnTo>
                  <a:lnTo>
                    <a:pt x="471" y="1604"/>
                  </a:lnTo>
                  <a:lnTo>
                    <a:pt x="460" y="1604"/>
                  </a:lnTo>
                  <a:lnTo>
                    <a:pt x="450" y="1604"/>
                  </a:lnTo>
                  <a:lnTo>
                    <a:pt x="440" y="1604"/>
                  </a:lnTo>
                  <a:lnTo>
                    <a:pt x="431" y="1602"/>
                  </a:lnTo>
                  <a:lnTo>
                    <a:pt x="421" y="1602"/>
                  </a:lnTo>
                  <a:lnTo>
                    <a:pt x="411" y="1602"/>
                  </a:lnTo>
                  <a:lnTo>
                    <a:pt x="398" y="1602"/>
                  </a:lnTo>
                  <a:lnTo>
                    <a:pt x="388" y="1602"/>
                  </a:lnTo>
                  <a:lnTo>
                    <a:pt x="378" y="1600"/>
                  </a:lnTo>
                  <a:lnTo>
                    <a:pt x="367" y="1600"/>
                  </a:lnTo>
                  <a:lnTo>
                    <a:pt x="357" y="1600"/>
                  </a:lnTo>
                  <a:lnTo>
                    <a:pt x="347" y="1600"/>
                  </a:lnTo>
                  <a:lnTo>
                    <a:pt x="334" y="1598"/>
                  </a:lnTo>
                  <a:lnTo>
                    <a:pt x="324" y="1598"/>
                  </a:lnTo>
                  <a:lnTo>
                    <a:pt x="314" y="1598"/>
                  </a:lnTo>
                  <a:lnTo>
                    <a:pt x="304" y="1596"/>
                  </a:lnTo>
                  <a:lnTo>
                    <a:pt x="293" y="1596"/>
                  </a:lnTo>
                  <a:lnTo>
                    <a:pt x="283" y="1596"/>
                  </a:lnTo>
                  <a:lnTo>
                    <a:pt x="273" y="1594"/>
                  </a:lnTo>
                  <a:lnTo>
                    <a:pt x="262" y="1594"/>
                  </a:lnTo>
                  <a:lnTo>
                    <a:pt x="252" y="1594"/>
                  </a:lnTo>
                  <a:lnTo>
                    <a:pt x="244" y="1594"/>
                  </a:lnTo>
                  <a:lnTo>
                    <a:pt x="233" y="1592"/>
                  </a:lnTo>
                  <a:lnTo>
                    <a:pt x="225" y="1592"/>
                  </a:lnTo>
                  <a:lnTo>
                    <a:pt x="215" y="1590"/>
                  </a:lnTo>
                  <a:lnTo>
                    <a:pt x="207" y="1590"/>
                  </a:lnTo>
                  <a:lnTo>
                    <a:pt x="198" y="1590"/>
                  </a:lnTo>
                  <a:lnTo>
                    <a:pt x="190" y="1588"/>
                  </a:lnTo>
                  <a:lnTo>
                    <a:pt x="184" y="1588"/>
                  </a:lnTo>
                  <a:lnTo>
                    <a:pt x="176" y="1588"/>
                  </a:lnTo>
                  <a:lnTo>
                    <a:pt x="169" y="1586"/>
                  </a:lnTo>
                  <a:lnTo>
                    <a:pt x="163" y="1586"/>
                  </a:lnTo>
                  <a:lnTo>
                    <a:pt x="155" y="1584"/>
                  </a:lnTo>
                  <a:lnTo>
                    <a:pt x="151" y="1584"/>
                  </a:lnTo>
                  <a:lnTo>
                    <a:pt x="145" y="1584"/>
                  </a:lnTo>
                  <a:lnTo>
                    <a:pt x="141" y="1582"/>
                  </a:lnTo>
                  <a:lnTo>
                    <a:pt x="137" y="1582"/>
                  </a:lnTo>
                  <a:lnTo>
                    <a:pt x="132" y="1582"/>
                  </a:lnTo>
                  <a:lnTo>
                    <a:pt x="126" y="1580"/>
                  </a:lnTo>
                  <a:lnTo>
                    <a:pt x="124" y="1577"/>
                  </a:lnTo>
                  <a:lnTo>
                    <a:pt x="122" y="1575"/>
                  </a:lnTo>
                  <a:lnTo>
                    <a:pt x="120" y="1573"/>
                  </a:lnTo>
                  <a:lnTo>
                    <a:pt x="118" y="1567"/>
                  </a:lnTo>
                  <a:lnTo>
                    <a:pt x="118" y="1561"/>
                  </a:lnTo>
                  <a:lnTo>
                    <a:pt x="116" y="1553"/>
                  </a:lnTo>
                  <a:lnTo>
                    <a:pt x="114" y="1542"/>
                  </a:lnTo>
                  <a:lnTo>
                    <a:pt x="112" y="1530"/>
                  </a:lnTo>
                  <a:lnTo>
                    <a:pt x="110" y="1518"/>
                  </a:lnTo>
                  <a:lnTo>
                    <a:pt x="108" y="1503"/>
                  </a:lnTo>
                  <a:lnTo>
                    <a:pt x="106" y="1489"/>
                  </a:lnTo>
                  <a:lnTo>
                    <a:pt x="104" y="1472"/>
                  </a:lnTo>
                  <a:lnTo>
                    <a:pt x="101" y="1456"/>
                  </a:lnTo>
                  <a:lnTo>
                    <a:pt x="97" y="1435"/>
                  </a:lnTo>
                  <a:lnTo>
                    <a:pt x="95" y="1416"/>
                  </a:lnTo>
                  <a:lnTo>
                    <a:pt x="93" y="1396"/>
                  </a:lnTo>
                  <a:lnTo>
                    <a:pt x="91" y="1375"/>
                  </a:lnTo>
                  <a:lnTo>
                    <a:pt x="89" y="1350"/>
                  </a:lnTo>
                  <a:lnTo>
                    <a:pt x="87" y="1328"/>
                  </a:lnTo>
                  <a:lnTo>
                    <a:pt x="83" y="1303"/>
                  </a:lnTo>
                  <a:lnTo>
                    <a:pt x="81" y="1278"/>
                  </a:lnTo>
                  <a:lnTo>
                    <a:pt x="79" y="1251"/>
                  </a:lnTo>
                  <a:lnTo>
                    <a:pt x="77" y="1227"/>
                  </a:lnTo>
                  <a:lnTo>
                    <a:pt x="73" y="1200"/>
                  </a:lnTo>
                  <a:lnTo>
                    <a:pt x="71" y="1173"/>
                  </a:lnTo>
                  <a:lnTo>
                    <a:pt x="68" y="1144"/>
                  </a:lnTo>
                  <a:lnTo>
                    <a:pt x="66" y="1117"/>
                  </a:lnTo>
                  <a:lnTo>
                    <a:pt x="62" y="1088"/>
                  </a:lnTo>
                  <a:lnTo>
                    <a:pt x="62" y="1059"/>
                  </a:lnTo>
                  <a:lnTo>
                    <a:pt x="58" y="1030"/>
                  </a:lnTo>
                  <a:lnTo>
                    <a:pt x="56" y="1002"/>
                  </a:lnTo>
                  <a:lnTo>
                    <a:pt x="54" y="973"/>
                  </a:lnTo>
                  <a:lnTo>
                    <a:pt x="52" y="944"/>
                  </a:lnTo>
                  <a:lnTo>
                    <a:pt x="48" y="915"/>
                  </a:lnTo>
                  <a:lnTo>
                    <a:pt x="46" y="884"/>
                  </a:lnTo>
                  <a:lnTo>
                    <a:pt x="44" y="855"/>
                  </a:lnTo>
                  <a:lnTo>
                    <a:pt x="42" y="826"/>
                  </a:lnTo>
                  <a:lnTo>
                    <a:pt x="38" y="797"/>
                  </a:lnTo>
                  <a:lnTo>
                    <a:pt x="35" y="770"/>
                  </a:lnTo>
                  <a:lnTo>
                    <a:pt x="33" y="741"/>
                  </a:lnTo>
                  <a:lnTo>
                    <a:pt x="31" y="715"/>
                  </a:lnTo>
                  <a:lnTo>
                    <a:pt x="29" y="688"/>
                  </a:lnTo>
                  <a:lnTo>
                    <a:pt x="27" y="661"/>
                  </a:lnTo>
                  <a:lnTo>
                    <a:pt x="25" y="634"/>
                  </a:lnTo>
                  <a:lnTo>
                    <a:pt x="23" y="611"/>
                  </a:lnTo>
                  <a:lnTo>
                    <a:pt x="21" y="585"/>
                  </a:lnTo>
                  <a:lnTo>
                    <a:pt x="19" y="562"/>
                  </a:lnTo>
                  <a:lnTo>
                    <a:pt x="17" y="539"/>
                  </a:lnTo>
                  <a:lnTo>
                    <a:pt x="15" y="516"/>
                  </a:lnTo>
                  <a:lnTo>
                    <a:pt x="13" y="496"/>
                  </a:lnTo>
                  <a:lnTo>
                    <a:pt x="11" y="475"/>
                  </a:lnTo>
                  <a:lnTo>
                    <a:pt x="9" y="455"/>
                  </a:lnTo>
                  <a:lnTo>
                    <a:pt x="9" y="436"/>
                  </a:lnTo>
                  <a:lnTo>
                    <a:pt x="7" y="419"/>
                  </a:lnTo>
                  <a:lnTo>
                    <a:pt x="5" y="405"/>
                  </a:lnTo>
                  <a:lnTo>
                    <a:pt x="5" y="388"/>
                  </a:lnTo>
                  <a:lnTo>
                    <a:pt x="2" y="376"/>
                  </a:lnTo>
                  <a:lnTo>
                    <a:pt x="2" y="364"/>
                  </a:lnTo>
                  <a:lnTo>
                    <a:pt x="0" y="353"/>
                  </a:lnTo>
                  <a:lnTo>
                    <a:pt x="0" y="345"/>
                  </a:lnTo>
                  <a:lnTo>
                    <a:pt x="0" y="337"/>
                  </a:lnTo>
                  <a:lnTo>
                    <a:pt x="0" y="331"/>
                  </a:lnTo>
                  <a:lnTo>
                    <a:pt x="0" y="327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val="99D7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9" name="Freeform 10"/>
            <p:cNvSpPr>
              <a:spLocks/>
            </p:cNvSpPr>
            <p:nvPr/>
          </p:nvSpPr>
          <p:spPr bwMode="auto">
            <a:xfrm>
              <a:off x="6758" y="1303"/>
              <a:ext cx="241" cy="128"/>
            </a:xfrm>
            <a:custGeom>
              <a:avLst/>
              <a:gdLst>
                <a:gd name="T0" fmla="*/ 0 w 241"/>
                <a:gd name="T1" fmla="*/ 4 h 128"/>
                <a:gd name="T2" fmla="*/ 39 w 241"/>
                <a:gd name="T3" fmla="*/ 119 h 128"/>
                <a:gd name="T4" fmla="*/ 241 w 241"/>
                <a:gd name="T5" fmla="*/ 128 h 128"/>
                <a:gd name="T6" fmla="*/ 218 w 241"/>
                <a:gd name="T7" fmla="*/ 0 h 128"/>
                <a:gd name="T8" fmla="*/ 0 w 241"/>
                <a:gd name="T9" fmla="*/ 4 h 128"/>
                <a:gd name="T10" fmla="*/ 0 w 241"/>
                <a:gd name="T11" fmla="*/ 4 h 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1"/>
                <a:gd name="T19" fmla="*/ 0 h 128"/>
                <a:gd name="T20" fmla="*/ 241 w 241"/>
                <a:gd name="T21" fmla="*/ 128 h 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1" h="128">
                  <a:moveTo>
                    <a:pt x="0" y="4"/>
                  </a:moveTo>
                  <a:lnTo>
                    <a:pt x="39" y="119"/>
                  </a:lnTo>
                  <a:lnTo>
                    <a:pt x="241" y="128"/>
                  </a:lnTo>
                  <a:lnTo>
                    <a:pt x="21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0" name="Freeform 11"/>
            <p:cNvSpPr>
              <a:spLocks/>
            </p:cNvSpPr>
            <p:nvPr/>
          </p:nvSpPr>
          <p:spPr bwMode="auto">
            <a:xfrm>
              <a:off x="5490" y="1344"/>
              <a:ext cx="455" cy="1734"/>
            </a:xfrm>
            <a:custGeom>
              <a:avLst/>
              <a:gdLst>
                <a:gd name="T0" fmla="*/ 309 w 455"/>
                <a:gd name="T1" fmla="*/ 1453 h 1734"/>
                <a:gd name="T2" fmla="*/ 243 w 455"/>
                <a:gd name="T3" fmla="*/ 1732 h 1734"/>
                <a:gd name="T4" fmla="*/ 220 w 455"/>
                <a:gd name="T5" fmla="*/ 1717 h 1734"/>
                <a:gd name="T6" fmla="*/ 195 w 455"/>
                <a:gd name="T7" fmla="*/ 1705 h 1734"/>
                <a:gd name="T8" fmla="*/ 171 w 455"/>
                <a:gd name="T9" fmla="*/ 1688 h 1734"/>
                <a:gd name="T10" fmla="*/ 148 w 455"/>
                <a:gd name="T11" fmla="*/ 1672 h 1734"/>
                <a:gd name="T12" fmla="*/ 125 w 455"/>
                <a:gd name="T13" fmla="*/ 1658 h 1734"/>
                <a:gd name="T14" fmla="*/ 109 w 455"/>
                <a:gd name="T15" fmla="*/ 1637 h 1734"/>
                <a:gd name="T16" fmla="*/ 88 w 455"/>
                <a:gd name="T17" fmla="*/ 1604 h 1734"/>
                <a:gd name="T18" fmla="*/ 74 w 455"/>
                <a:gd name="T19" fmla="*/ 1581 h 1734"/>
                <a:gd name="T20" fmla="*/ 63 w 455"/>
                <a:gd name="T21" fmla="*/ 1561 h 1734"/>
                <a:gd name="T22" fmla="*/ 51 w 455"/>
                <a:gd name="T23" fmla="*/ 1540 h 1734"/>
                <a:gd name="T24" fmla="*/ 41 w 455"/>
                <a:gd name="T25" fmla="*/ 1521 h 1734"/>
                <a:gd name="T26" fmla="*/ 26 w 455"/>
                <a:gd name="T27" fmla="*/ 1488 h 1734"/>
                <a:gd name="T28" fmla="*/ 18 w 455"/>
                <a:gd name="T29" fmla="*/ 1461 h 1734"/>
                <a:gd name="T30" fmla="*/ 18 w 455"/>
                <a:gd name="T31" fmla="*/ 1443 h 1734"/>
                <a:gd name="T32" fmla="*/ 16 w 455"/>
                <a:gd name="T33" fmla="*/ 1406 h 1734"/>
                <a:gd name="T34" fmla="*/ 14 w 455"/>
                <a:gd name="T35" fmla="*/ 1354 h 1734"/>
                <a:gd name="T36" fmla="*/ 12 w 455"/>
                <a:gd name="T37" fmla="*/ 1286 h 1734"/>
                <a:gd name="T38" fmla="*/ 10 w 455"/>
                <a:gd name="T39" fmla="*/ 1212 h 1734"/>
                <a:gd name="T40" fmla="*/ 8 w 455"/>
                <a:gd name="T41" fmla="*/ 1131 h 1734"/>
                <a:gd name="T42" fmla="*/ 6 w 455"/>
                <a:gd name="T43" fmla="*/ 1049 h 1734"/>
                <a:gd name="T44" fmla="*/ 4 w 455"/>
                <a:gd name="T45" fmla="*/ 966 h 1734"/>
                <a:gd name="T46" fmla="*/ 2 w 455"/>
                <a:gd name="T47" fmla="*/ 892 h 1734"/>
                <a:gd name="T48" fmla="*/ 2 w 455"/>
                <a:gd name="T49" fmla="*/ 828 h 1734"/>
                <a:gd name="T50" fmla="*/ 0 w 455"/>
                <a:gd name="T51" fmla="*/ 776 h 1734"/>
                <a:gd name="T52" fmla="*/ 0 w 455"/>
                <a:gd name="T53" fmla="*/ 743 h 1734"/>
                <a:gd name="T54" fmla="*/ 0 w 455"/>
                <a:gd name="T55" fmla="*/ 731 h 1734"/>
                <a:gd name="T56" fmla="*/ 0 w 455"/>
                <a:gd name="T57" fmla="*/ 714 h 1734"/>
                <a:gd name="T58" fmla="*/ 0 w 455"/>
                <a:gd name="T59" fmla="*/ 687 h 1734"/>
                <a:gd name="T60" fmla="*/ 2 w 455"/>
                <a:gd name="T61" fmla="*/ 652 h 1734"/>
                <a:gd name="T62" fmla="*/ 4 w 455"/>
                <a:gd name="T63" fmla="*/ 609 h 1734"/>
                <a:gd name="T64" fmla="*/ 6 w 455"/>
                <a:gd name="T65" fmla="*/ 563 h 1734"/>
                <a:gd name="T66" fmla="*/ 8 w 455"/>
                <a:gd name="T67" fmla="*/ 514 h 1734"/>
                <a:gd name="T68" fmla="*/ 8 w 455"/>
                <a:gd name="T69" fmla="*/ 462 h 1734"/>
                <a:gd name="T70" fmla="*/ 10 w 455"/>
                <a:gd name="T71" fmla="*/ 415 h 1734"/>
                <a:gd name="T72" fmla="*/ 14 w 455"/>
                <a:gd name="T73" fmla="*/ 372 h 1734"/>
                <a:gd name="T74" fmla="*/ 14 w 455"/>
                <a:gd name="T75" fmla="*/ 330 h 1734"/>
                <a:gd name="T76" fmla="*/ 16 w 455"/>
                <a:gd name="T77" fmla="*/ 301 h 1734"/>
                <a:gd name="T78" fmla="*/ 18 w 455"/>
                <a:gd name="T79" fmla="*/ 283 h 1734"/>
                <a:gd name="T80" fmla="*/ 20 w 455"/>
                <a:gd name="T81" fmla="*/ 260 h 1734"/>
                <a:gd name="T82" fmla="*/ 20 w 455"/>
                <a:gd name="T83" fmla="*/ 229 h 1734"/>
                <a:gd name="T84" fmla="*/ 24 w 455"/>
                <a:gd name="T85" fmla="*/ 196 h 1734"/>
                <a:gd name="T86" fmla="*/ 28 w 455"/>
                <a:gd name="T87" fmla="*/ 161 h 1734"/>
                <a:gd name="T88" fmla="*/ 39 w 455"/>
                <a:gd name="T89" fmla="*/ 130 h 1734"/>
                <a:gd name="T90" fmla="*/ 51 w 455"/>
                <a:gd name="T91" fmla="*/ 99 h 1734"/>
                <a:gd name="T92" fmla="*/ 74 w 455"/>
                <a:gd name="T93" fmla="*/ 78 h 1734"/>
                <a:gd name="T94" fmla="*/ 96 w 455"/>
                <a:gd name="T95" fmla="*/ 68 h 1734"/>
                <a:gd name="T96" fmla="*/ 125 w 455"/>
                <a:gd name="T97" fmla="*/ 58 h 1734"/>
                <a:gd name="T98" fmla="*/ 160 w 455"/>
                <a:gd name="T99" fmla="*/ 49 h 1734"/>
                <a:gd name="T100" fmla="*/ 200 w 455"/>
                <a:gd name="T101" fmla="*/ 41 h 1734"/>
                <a:gd name="T102" fmla="*/ 241 w 455"/>
                <a:gd name="T103" fmla="*/ 33 h 1734"/>
                <a:gd name="T104" fmla="*/ 282 w 455"/>
                <a:gd name="T105" fmla="*/ 25 h 1734"/>
                <a:gd name="T106" fmla="*/ 323 w 455"/>
                <a:gd name="T107" fmla="*/ 16 h 1734"/>
                <a:gd name="T108" fmla="*/ 360 w 455"/>
                <a:gd name="T109" fmla="*/ 10 h 1734"/>
                <a:gd name="T110" fmla="*/ 393 w 455"/>
                <a:gd name="T111" fmla="*/ 6 h 1734"/>
                <a:gd name="T112" fmla="*/ 418 w 455"/>
                <a:gd name="T113" fmla="*/ 2 h 1734"/>
                <a:gd name="T114" fmla="*/ 439 w 455"/>
                <a:gd name="T115" fmla="*/ 0 h 17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55"/>
                <a:gd name="T175" fmla="*/ 0 h 1734"/>
                <a:gd name="T176" fmla="*/ 455 w 455"/>
                <a:gd name="T177" fmla="*/ 1734 h 173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55" h="1734">
                  <a:moveTo>
                    <a:pt x="441" y="0"/>
                  </a:moveTo>
                  <a:lnTo>
                    <a:pt x="455" y="105"/>
                  </a:lnTo>
                  <a:lnTo>
                    <a:pt x="224" y="460"/>
                  </a:lnTo>
                  <a:lnTo>
                    <a:pt x="290" y="1065"/>
                  </a:lnTo>
                  <a:lnTo>
                    <a:pt x="309" y="1453"/>
                  </a:lnTo>
                  <a:lnTo>
                    <a:pt x="292" y="1651"/>
                  </a:lnTo>
                  <a:lnTo>
                    <a:pt x="284" y="1707"/>
                  </a:lnTo>
                  <a:lnTo>
                    <a:pt x="249" y="1734"/>
                  </a:lnTo>
                  <a:lnTo>
                    <a:pt x="247" y="1732"/>
                  </a:lnTo>
                  <a:lnTo>
                    <a:pt x="243" y="1732"/>
                  </a:lnTo>
                  <a:lnTo>
                    <a:pt x="239" y="1728"/>
                  </a:lnTo>
                  <a:lnTo>
                    <a:pt x="233" y="1724"/>
                  </a:lnTo>
                  <a:lnTo>
                    <a:pt x="228" y="1722"/>
                  </a:lnTo>
                  <a:lnTo>
                    <a:pt x="224" y="1719"/>
                  </a:lnTo>
                  <a:lnTo>
                    <a:pt x="220" y="1717"/>
                  </a:lnTo>
                  <a:lnTo>
                    <a:pt x="216" y="1715"/>
                  </a:lnTo>
                  <a:lnTo>
                    <a:pt x="210" y="1711"/>
                  </a:lnTo>
                  <a:lnTo>
                    <a:pt x="206" y="1709"/>
                  </a:lnTo>
                  <a:lnTo>
                    <a:pt x="202" y="1707"/>
                  </a:lnTo>
                  <a:lnTo>
                    <a:pt x="195" y="1705"/>
                  </a:lnTo>
                  <a:lnTo>
                    <a:pt x="191" y="1701"/>
                  </a:lnTo>
                  <a:lnTo>
                    <a:pt x="185" y="1697"/>
                  </a:lnTo>
                  <a:lnTo>
                    <a:pt x="181" y="1695"/>
                  </a:lnTo>
                  <a:lnTo>
                    <a:pt x="175" y="1691"/>
                  </a:lnTo>
                  <a:lnTo>
                    <a:pt x="171" y="1688"/>
                  </a:lnTo>
                  <a:lnTo>
                    <a:pt x="164" y="1684"/>
                  </a:lnTo>
                  <a:lnTo>
                    <a:pt x="160" y="1682"/>
                  </a:lnTo>
                  <a:lnTo>
                    <a:pt x="156" y="1678"/>
                  </a:lnTo>
                  <a:lnTo>
                    <a:pt x="152" y="1676"/>
                  </a:lnTo>
                  <a:lnTo>
                    <a:pt x="148" y="1672"/>
                  </a:lnTo>
                  <a:lnTo>
                    <a:pt x="144" y="1670"/>
                  </a:lnTo>
                  <a:lnTo>
                    <a:pt x="140" y="1668"/>
                  </a:lnTo>
                  <a:lnTo>
                    <a:pt x="134" y="1664"/>
                  </a:lnTo>
                  <a:lnTo>
                    <a:pt x="129" y="1660"/>
                  </a:lnTo>
                  <a:lnTo>
                    <a:pt x="125" y="1658"/>
                  </a:lnTo>
                  <a:lnTo>
                    <a:pt x="123" y="1655"/>
                  </a:lnTo>
                  <a:lnTo>
                    <a:pt x="119" y="1651"/>
                  </a:lnTo>
                  <a:lnTo>
                    <a:pt x="117" y="1647"/>
                  </a:lnTo>
                  <a:lnTo>
                    <a:pt x="113" y="1641"/>
                  </a:lnTo>
                  <a:lnTo>
                    <a:pt x="109" y="1637"/>
                  </a:lnTo>
                  <a:lnTo>
                    <a:pt x="105" y="1631"/>
                  </a:lnTo>
                  <a:lnTo>
                    <a:pt x="103" y="1624"/>
                  </a:lnTo>
                  <a:lnTo>
                    <a:pt x="96" y="1618"/>
                  </a:lnTo>
                  <a:lnTo>
                    <a:pt x="92" y="1612"/>
                  </a:lnTo>
                  <a:lnTo>
                    <a:pt x="88" y="1604"/>
                  </a:lnTo>
                  <a:lnTo>
                    <a:pt x="84" y="1598"/>
                  </a:lnTo>
                  <a:lnTo>
                    <a:pt x="80" y="1594"/>
                  </a:lnTo>
                  <a:lnTo>
                    <a:pt x="78" y="1589"/>
                  </a:lnTo>
                  <a:lnTo>
                    <a:pt x="76" y="1585"/>
                  </a:lnTo>
                  <a:lnTo>
                    <a:pt x="74" y="1581"/>
                  </a:lnTo>
                  <a:lnTo>
                    <a:pt x="72" y="1577"/>
                  </a:lnTo>
                  <a:lnTo>
                    <a:pt x="70" y="1573"/>
                  </a:lnTo>
                  <a:lnTo>
                    <a:pt x="68" y="1569"/>
                  </a:lnTo>
                  <a:lnTo>
                    <a:pt x="65" y="1565"/>
                  </a:lnTo>
                  <a:lnTo>
                    <a:pt x="63" y="1561"/>
                  </a:lnTo>
                  <a:lnTo>
                    <a:pt x="61" y="1556"/>
                  </a:lnTo>
                  <a:lnTo>
                    <a:pt x="57" y="1552"/>
                  </a:lnTo>
                  <a:lnTo>
                    <a:pt x="55" y="1548"/>
                  </a:lnTo>
                  <a:lnTo>
                    <a:pt x="53" y="1544"/>
                  </a:lnTo>
                  <a:lnTo>
                    <a:pt x="51" y="1540"/>
                  </a:lnTo>
                  <a:lnTo>
                    <a:pt x="49" y="1536"/>
                  </a:lnTo>
                  <a:lnTo>
                    <a:pt x="47" y="1534"/>
                  </a:lnTo>
                  <a:lnTo>
                    <a:pt x="45" y="1530"/>
                  </a:lnTo>
                  <a:lnTo>
                    <a:pt x="43" y="1525"/>
                  </a:lnTo>
                  <a:lnTo>
                    <a:pt x="41" y="1521"/>
                  </a:lnTo>
                  <a:lnTo>
                    <a:pt x="39" y="1517"/>
                  </a:lnTo>
                  <a:lnTo>
                    <a:pt x="35" y="1509"/>
                  </a:lnTo>
                  <a:lnTo>
                    <a:pt x="33" y="1503"/>
                  </a:lnTo>
                  <a:lnTo>
                    <a:pt x="30" y="1494"/>
                  </a:lnTo>
                  <a:lnTo>
                    <a:pt x="26" y="1488"/>
                  </a:lnTo>
                  <a:lnTo>
                    <a:pt x="24" y="1482"/>
                  </a:lnTo>
                  <a:lnTo>
                    <a:pt x="22" y="1476"/>
                  </a:lnTo>
                  <a:lnTo>
                    <a:pt x="20" y="1470"/>
                  </a:lnTo>
                  <a:lnTo>
                    <a:pt x="20" y="1466"/>
                  </a:lnTo>
                  <a:lnTo>
                    <a:pt x="18" y="1461"/>
                  </a:lnTo>
                  <a:lnTo>
                    <a:pt x="18" y="1457"/>
                  </a:lnTo>
                  <a:lnTo>
                    <a:pt x="18" y="1455"/>
                  </a:lnTo>
                  <a:lnTo>
                    <a:pt x="18" y="1451"/>
                  </a:lnTo>
                  <a:lnTo>
                    <a:pt x="18" y="1449"/>
                  </a:lnTo>
                  <a:lnTo>
                    <a:pt x="18" y="1443"/>
                  </a:lnTo>
                  <a:lnTo>
                    <a:pt x="16" y="1437"/>
                  </a:lnTo>
                  <a:lnTo>
                    <a:pt x="16" y="1430"/>
                  </a:lnTo>
                  <a:lnTo>
                    <a:pt x="16" y="1424"/>
                  </a:lnTo>
                  <a:lnTo>
                    <a:pt x="16" y="1416"/>
                  </a:lnTo>
                  <a:lnTo>
                    <a:pt x="16" y="1406"/>
                  </a:lnTo>
                  <a:lnTo>
                    <a:pt x="14" y="1397"/>
                  </a:lnTo>
                  <a:lnTo>
                    <a:pt x="14" y="1387"/>
                  </a:lnTo>
                  <a:lnTo>
                    <a:pt x="14" y="1377"/>
                  </a:lnTo>
                  <a:lnTo>
                    <a:pt x="14" y="1364"/>
                  </a:lnTo>
                  <a:lnTo>
                    <a:pt x="14" y="1354"/>
                  </a:lnTo>
                  <a:lnTo>
                    <a:pt x="14" y="1342"/>
                  </a:lnTo>
                  <a:lnTo>
                    <a:pt x="14" y="1329"/>
                  </a:lnTo>
                  <a:lnTo>
                    <a:pt x="12" y="1315"/>
                  </a:lnTo>
                  <a:lnTo>
                    <a:pt x="12" y="1300"/>
                  </a:lnTo>
                  <a:lnTo>
                    <a:pt x="12" y="1286"/>
                  </a:lnTo>
                  <a:lnTo>
                    <a:pt x="12" y="1272"/>
                  </a:lnTo>
                  <a:lnTo>
                    <a:pt x="10" y="1257"/>
                  </a:lnTo>
                  <a:lnTo>
                    <a:pt x="10" y="1243"/>
                  </a:lnTo>
                  <a:lnTo>
                    <a:pt x="10" y="1226"/>
                  </a:lnTo>
                  <a:lnTo>
                    <a:pt x="10" y="1212"/>
                  </a:lnTo>
                  <a:lnTo>
                    <a:pt x="10" y="1195"/>
                  </a:lnTo>
                  <a:lnTo>
                    <a:pt x="8" y="1179"/>
                  </a:lnTo>
                  <a:lnTo>
                    <a:pt x="8" y="1162"/>
                  </a:lnTo>
                  <a:lnTo>
                    <a:pt x="8" y="1148"/>
                  </a:lnTo>
                  <a:lnTo>
                    <a:pt x="8" y="1131"/>
                  </a:lnTo>
                  <a:lnTo>
                    <a:pt x="8" y="1115"/>
                  </a:lnTo>
                  <a:lnTo>
                    <a:pt x="8" y="1098"/>
                  </a:lnTo>
                  <a:lnTo>
                    <a:pt x="8" y="1082"/>
                  </a:lnTo>
                  <a:lnTo>
                    <a:pt x="6" y="1065"/>
                  </a:lnTo>
                  <a:lnTo>
                    <a:pt x="6" y="1049"/>
                  </a:lnTo>
                  <a:lnTo>
                    <a:pt x="6" y="1032"/>
                  </a:lnTo>
                  <a:lnTo>
                    <a:pt x="6" y="1016"/>
                  </a:lnTo>
                  <a:lnTo>
                    <a:pt x="4" y="999"/>
                  </a:lnTo>
                  <a:lnTo>
                    <a:pt x="4" y="983"/>
                  </a:lnTo>
                  <a:lnTo>
                    <a:pt x="4" y="966"/>
                  </a:lnTo>
                  <a:lnTo>
                    <a:pt x="4" y="952"/>
                  </a:lnTo>
                  <a:lnTo>
                    <a:pt x="4" y="935"/>
                  </a:lnTo>
                  <a:lnTo>
                    <a:pt x="4" y="921"/>
                  </a:lnTo>
                  <a:lnTo>
                    <a:pt x="2" y="906"/>
                  </a:lnTo>
                  <a:lnTo>
                    <a:pt x="2" y="892"/>
                  </a:lnTo>
                  <a:lnTo>
                    <a:pt x="2" y="877"/>
                  </a:lnTo>
                  <a:lnTo>
                    <a:pt x="2" y="865"/>
                  </a:lnTo>
                  <a:lnTo>
                    <a:pt x="2" y="852"/>
                  </a:lnTo>
                  <a:lnTo>
                    <a:pt x="2" y="840"/>
                  </a:lnTo>
                  <a:lnTo>
                    <a:pt x="2" y="828"/>
                  </a:lnTo>
                  <a:lnTo>
                    <a:pt x="2" y="817"/>
                  </a:lnTo>
                  <a:lnTo>
                    <a:pt x="0" y="805"/>
                  </a:lnTo>
                  <a:lnTo>
                    <a:pt x="0" y="797"/>
                  </a:lnTo>
                  <a:lnTo>
                    <a:pt x="0" y="786"/>
                  </a:lnTo>
                  <a:lnTo>
                    <a:pt x="0" y="776"/>
                  </a:lnTo>
                  <a:lnTo>
                    <a:pt x="0" y="768"/>
                  </a:lnTo>
                  <a:lnTo>
                    <a:pt x="0" y="762"/>
                  </a:lnTo>
                  <a:lnTo>
                    <a:pt x="0" y="753"/>
                  </a:lnTo>
                  <a:lnTo>
                    <a:pt x="0" y="749"/>
                  </a:lnTo>
                  <a:lnTo>
                    <a:pt x="0" y="743"/>
                  </a:lnTo>
                  <a:lnTo>
                    <a:pt x="0" y="741"/>
                  </a:lnTo>
                  <a:lnTo>
                    <a:pt x="0" y="737"/>
                  </a:lnTo>
                  <a:lnTo>
                    <a:pt x="0" y="735"/>
                  </a:lnTo>
                  <a:lnTo>
                    <a:pt x="0" y="733"/>
                  </a:lnTo>
                  <a:lnTo>
                    <a:pt x="0" y="731"/>
                  </a:lnTo>
                  <a:lnTo>
                    <a:pt x="0" y="727"/>
                  </a:lnTo>
                  <a:lnTo>
                    <a:pt x="0" y="724"/>
                  </a:lnTo>
                  <a:lnTo>
                    <a:pt x="0" y="722"/>
                  </a:lnTo>
                  <a:lnTo>
                    <a:pt x="0" y="718"/>
                  </a:lnTo>
                  <a:lnTo>
                    <a:pt x="0" y="714"/>
                  </a:lnTo>
                  <a:lnTo>
                    <a:pt x="0" y="710"/>
                  </a:lnTo>
                  <a:lnTo>
                    <a:pt x="0" y="704"/>
                  </a:lnTo>
                  <a:lnTo>
                    <a:pt x="0" y="700"/>
                  </a:lnTo>
                  <a:lnTo>
                    <a:pt x="0" y="694"/>
                  </a:lnTo>
                  <a:lnTo>
                    <a:pt x="0" y="687"/>
                  </a:lnTo>
                  <a:lnTo>
                    <a:pt x="2" y="681"/>
                  </a:lnTo>
                  <a:lnTo>
                    <a:pt x="2" y="675"/>
                  </a:lnTo>
                  <a:lnTo>
                    <a:pt x="2" y="667"/>
                  </a:lnTo>
                  <a:lnTo>
                    <a:pt x="2" y="660"/>
                  </a:lnTo>
                  <a:lnTo>
                    <a:pt x="2" y="652"/>
                  </a:lnTo>
                  <a:lnTo>
                    <a:pt x="2" y="644"/>
                  </a:lnTo>
                  <a:lnTo>
                    <a:pt x="2" y="636"/>
                  </a:lnTo>
                  <a:lnTo>
                    <a:pt x="2" y="627"/>
                  </a:lnTo>
                  <a:lnTo>
                    <a:pt x="4" y="619"/>
                  </a:lnTo>
                  <a:lnTo>
                    <a:pt x="4" y="609"/>
                  </a:lnTo>
                  <a:lnTo>
                    <a:pt x="4" y="601"/>
                  </a:lnTo>
                  <a:lnTo>
                    <a:pt x="4" y="590"/>
                  </a:lnTo>
                  <a:lnTo>
                    <a:pt x="4" y="582"/>
                  </a:lnTo>
                  <a:lnTo>
                    <a:pt x="4" y="572"/>
                  </a:lnTo>
                  <a:lnTo>
                    <a:pt x="6" y="563"/>
                  </a:lnTo>
                  <a:lnTo>
                    <a:pt x="6" y="553"/>
                  </a:lnTo>
                  <a:lnTo>
                    <a:pt x="6" y="543"/>
                  </a:lnTo>
                  <a:lnTo>
                    <a:pt x="6" y="533"/>
                  </a:lnTo>
                  <a:lnTo>
                    <a:pt x="8" y="524"/>
                  </a:lnTo>
                  <a:lnTo>
                    <a:pt x="8" y="514"/>
                  </a:lnTo>
                  <a:lnTo>
                    <a:pt x="8" y="504"/>
                  </a:lnTo>
                  <a:lnTo>
                    <a:pt x="8" y="493"/>
                  </a:lnTo>
                  <a:lnTo>
                    <a:pt x="8" y="483"/>
                  </a:lnTo>
                  <a:lnTo>
                    <a:pt x="8" y="473"/>
                  </a:lnTo>
                  <a:lnTo>
                    <a:pt x="8" y="462"/>
                  </a:lnTo>
                  <a:lnTo>
                    <a:pt x="10" y="454"/>
                  </a:lnTo>
                  <a:lnTo>
                    <a:pt x="10" y="444"/>
                  </a:lnTo>
                  <a:lnTo>
                    <a:pt x="10" y="433"/>
                  </a:lnTo>
                  <a:lnTo>
                    <a:pt x="10" y="423"/>
                  </a:lnTo>
                  <a:lnTo>
                    <a:pt x="10" y="415"/>
                  </a:lnTo>
                  <a:lnTo>
                    <a:pt x="12" y="405"/>
                  </a:lnTo>
                  <a:lnTo>
                    <a:pt x="12" y="396"/>
                  </a:lnTo>
                  <a:lnTo>
                    <a:pt x="12" y="388"/>
                  </a:lnTo>
                  <a:lnTo>
                    <a:pt x="12" y="380"/>
                  </a:lnTo>
                  <a:lnTo>
                    <a:pt x="14" y="372"/>
                  </a:lnTo>
                  <a:lnTo>
                    <a:pt x="14" y="361"/>
                  </a:lnTo>
                  <a:lnTo>
                    <a:pt x="14" y="353"/>
                  </a:lnTo>
                  <a:lnTo>
                    <a:pt x="14" y="347"/>
                  </a:lnTo>
                  <a:lnTo>
                    <a:pt x="14" y="338"/>
                  </a:lnTo>
                  <a:lnTo>
                    <a:pt x="14" y="330"/>
                  </a:lnTo>
                  <a:lnTo>
                    <a:pt x="14" y="324"/>
                  </a:lnTo>
                  <a:lnTo>
                    <a:pt x="16" y="318"/>
                  </a:lnTo>
                  <a:lnTo>
                    <a:pt x="16" y="314"/>
                  </a:lnTo>
                  <a:lnTo>
                    <a:pt x="16" y="308"/>
                  </a:lnTo>
                  <a:lnTo>
                    <a:pt x="16" y="301"/>
                  </a:lnTo>
                  <a:lnTo>
                    <a:pt x="16" y="297"/>
                  </a:lnTo>
                  <a:lnTo>
                    <a:pt x="18" y="293"/>
                  </a:lnTo>
                  <a:lnTo>
                    <a:pt x="18" y="289"/>
                  </a:lnTo>
                  <a:lnTo>
                    <a:pt x="18" y="285"/>
                  </a:lnTo>
                  <a:lnTo>
                    <a:pt x="18" y="283"/>
                  </a:lnTo>
                  <a:lnTo>
                    <a:pt x="18" y="281"/>
                  </a:lnTo>
                  <a:lnTo>
                    <a:pt x="18" y="274"/>
                  </a:lnTo>
                  <a:lnTo>
                    <a:pt x="18" y="270"/>
                  </a:lnTo>
                  <a:lnTo>
                    <a:pt x="18" y="266"/>
                  </a:lnTo>
                  <a:lnTo>
                    <a:pt x="20" y="260"/>
                  </a:lnTo>
                  <a:lnTo>
                    <a:pt x="20" y="254"/>
                  </a:lnTo>
                  <a:lnTo>
                    <a:pt x="20" y="248"/>
                  </a:lnTo>
                  <a:lnTo>
                    <a:pt x="20" y="241"/>
                  </a:lnTo>
                  <a:lnTo>
                    <a:pt x="20" y="237"/>
                  </a:lnTo>
                  <a:lnTo>
                    <a:pt x="20" y="229"/>
                  </a:lnTo>
                  <a:lnTo>
                    <a:pt x="20" y="223"/>
                  </a:lnTo>
                  <a:lnTo>
                    <a:pt x="22" y="217"/>
                  </a:lnTo>
                  <a:lnTo>
                    <a:pt x="22" y="210"/>
                  </a:lnTo>
                  <a:lnTo>
                    <a:pt x="22" y="202"/>
                  </a:lnTo>
                  <a:lnTo>
                    <a:pt x="24" y="196"/>
                  </a:lnTo>
                  <a:lnTo>
                    <a:pt x="24" y="190"/>
                  </a:lnTo>
                  <a:lnTo>
                    <a:pt x="26" y="184"/>
                  </a:lnTo>
                  <a:lnTo>
                    <a:pt x="26" y="175"/>
                  </a:lnTo>
                  <a:lnTo>
                    <a:pt x="28" y="169"/>
                  </a:lnTo>
                  <a:lnTo>
                    <a:pt x="28" y="161"/>
                  </a:lnTo>
                  <a:lnTo>
                    <a:pt x="30" y="155"/>
                  </a:lnTo>
                  <a:lnTo>
                    <a:pt x="33" y="147"/>
                  </a:lnTo>
                  <a:lnTo>
                    <a:pt x="35" y="142"/>
                  </a:lnTo>
                  <a:lnTo>
                    <a:pt x="37" y="136"/>
                  </a:lnTo>
                  <a:lnTo>
                    <a:pt x="39" y="130"/>
                  </a:lnTo>
                  <a:lnTo>
                    <a:pt x="41" y="122"/>
                  </a:lnTo>
                  <a:lnTo>
                    <a:pt x="43" y="116"/>
                  </a:lnTo>
                  <a:lnTo>
                    <a:pt x="45" y="111"/>
                  </a:lnTo>
                  <a:lnTo>
                    <a:pt x="49" y="105"/>
                  </a:lnTo>
                  <a:lnTo>
                    <a:pt x="51" y="99"/>
                  </a:lnTo>
                  <a:lnTo>
                    <a:pt x="55" y="95"/>
                  </a:lnTo>
                  <a:lnTo>
                    <a:pt x="59" y="91"/>
                  </a:lnTo>
                  <a:lnTo>
                    <a:pt x="63" y="87"/>
                  </a:lnTo>
                  <a:lnTo>
                    <a:pt x="68" y="83"/>
                  </a:lnTo>
                  <a:lnTo>
                    <a:pt x="74" y="78"/>
                  </a:lnTo>
                  <a:lnTo>
                    <a:pt x="78" y="76"/>
                  </a:lnTo>
                  <a:lnTo>
                    <a:pt x="82" y="74"/>
                  </a:lnTo>
                  <a:lnTo>
                    <a:pt x="86" y="72"/>
                  </a:lnTo>
                  <a:lnTo>
                    <a:pt x="92" y="70"/>
                  </a:lnTo>
                  <a:lnTo>
                    <a:pt x="96" y="68"/>
                  </a:lnTo>
                  <a:lnTo>
                    <a:pt x="101" y="66"/>
                  </a:lnTo>
                  <a:lnTo>
                    <a:pt x="107" y="64"/>
                  </a:lnTo>
                  <a:lnTo>
                    <a:pt x="113" y="62"/>
                  </a:lnTo>
                  <a:lnTo>
                    <a:pt x="119" y="60"/>
                  </a:lnTo>
                  <a:lnTo>
                    <a:pt x="125" y="58"/>
                  </a:lnTo>
                  <a:lnTo>
                    <a:pt x="131" y="58"/>
                  </a:lnTo>
                  <a:lnTo>
                    <a:pt x="140" y="56"/>
                  </a:lnTo>
                  <a:lnTo>
                    <a:pt x="146" y="54"/>
                  </a:lnTo>
                  <a:lnTo>
                    <a:pt x="154" y="52"/>
                  </a:lnTo>
                  <a:lnTo>
                    <a:pt x="160" y="49"/>
                  </a:lnTo>
                  <a:lnTo>
                    <a:pt x="169" y="47"/>
                  </a:lnTo>
                  <a:lnTo>
                    <a:pt x="177" y="45"/>
                  </a:lnTo>
                  <a:lnTo>
                    <a:pt x="183" y="43"/>
                  </a:lnTo>
                  <a:lnTo>
                    <a:pt x="191" y="43"/>
                  </a:lnTo>
                  <a:lnTo>
                    <a:pt x="200" y="41"/>
                  </a:lnTo>
                  <a:lnTo>
                    <a:pt x="208" y="39"/>
                  </a:lnTo>
                  <a:lnTo>
                    <a:pt x="216" y="37"/>
                  </a:lnTo>
                  <a:lnTo>
                    <a:pt x="224" y="35"/>
                  </a:lnTo>
                  <a:lnTo>
                    <a:pt x="233" y="35"/>
                  </a:lnTo>
                  <a:lnTo>
                    <a:pt x="241" y="33"/>
                  </a:lnTo>
                  <a:lnTo>
                    <a:pt x="249" y="31"/>
                  </a:lnTo>
                  <a:lnTo>
                    <a:pt x="257" y="29"/>
                  </a:lnTo>
                  <a:lnTo>
                    <a:pt x="268" y="29"/>
                  </a:lnTo>
                  <a:lnTo>
                    <a:pt x="274" y="27"/>
                  </a:lnTo>
                  <a:lnTo>
                    <a:pt x="282" y="25"/>
                  </a:lnTo>
                  <a:lnTo>
                    <a:pt x="290" y="23"/>
                  </a:lnTo>
                  <a:lnTo>
                    <a:pt x="298" y="21"/>
                  </a:lnTo>
                  <a:lnTo>
                    <a:pt x="307" y="19"/>
                  </a:lnTo>
                  <a:lnTo>
                    <a:pt x="315" y="19"/>
                  </a:lnTo>
                  <a:lnTo>
                    <a:pt x="323" y="16"/>
                  </a:lnTo>
                  <a:lnTo>
                    <a:pt x="331" y="16"/>
                  </a:lnTo>
                  <a:lnTo>
                    <a:pt x="338" y="14"/>
                  </a:lnTo>
                  <a:lnTo>
                    <a:pt x="346" y="12"/>
                  </a:lnTo>
                  <a:lnTo>
                    <a:pt x="352" y="12"/>
                  </a:lnTo>
                  <a:lnTo>
                    <a:pt x="360" y="10"/>
                  </a:lnTo>
                  <a:lnTo>
                    <a:pt x="367" y="10"/>
                  </a:lnTo>
                  <a:lnTo>
                    <a:pt x="375" y="8"/>
                  </a:lnTo>
                  <a:lnTo>
                    <a:pt x="381" y="8"/>
                  </a:lnTo>
                  <a:lnTo>
                    <a:pt x="387" y="8"/>
                  </a:lnTo>
                  <a:lnTo>
                    <a:pt x="393" y="6"/>
                  </a:lnTo>
                  <a:lnTo>
                    <a:pt x="397" y="6"/>
                  </a:lnTo>
                  <a:lnTo>
                    <a:pt x="404" y="4"/>
                  </a:lnTo>
                  <a:lnTo>
                    <a:pt x="408" y="4"/>
                  </a:lnTo>
                  <a:lnTo>
                    <a:pt x="414" y="2"/>
                  </a:lnTo>
                  <a:lnTo>
                    <a:pt x="418" y="2"/>
                  </a:lnTo>
                  <a:lnTo>
                    <a:pt x="422" y="2"/>
                  </a:lnTo>
                  <a:lnTo>
                    <a:pt x="426" y="2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39" y="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1" name="Freeform 12"/>
            <p:cNvSpPr>
              <a:spLocks/>
            </p:cNvSpPr>
            <p:nvPr/>
          </p:nvSpPr>
          <p:spPr bwMode="auto">
            <a:xfrm>
              <a:off x="6671" y="2104"/>
              <a:ext cx="511" cy="625"/>
            </a:xfrm>
            <a:custGeom>
              <a:avLst/>
              <a:gdLst>
                <a:gd name="T0" fmla="*/ 511 w 511"/>
                <a:gd name="T1" fmla="*/ 0 h 625"/>
                <a:gd name="T2" fmla="*/ 507 w 511"/>
                <a:gd name="T3" fmla="*/ 470 h 625"/>
                <a:gd name="T4" fmla="*/ 503 w 511"/>
                <a:gd name="T5" fmla="*/ 472 h 625"/>
                <a:gd name="T6" fmla="*/ 495 w 511"/>
                <a:gd name="T7" fmla="*/ 481 h 625"/>
                <a:gd name="T8" fmla="*/ 482 w 511"/>
                <a:gd name="T9" fmla="*/ 489 h 625"/>
                <a:gd name="T10" fmla="*/ 472 w 511"/>
                <a:gd name="T11" fmla="*/ 497 h 625"/>
                <a:gd name="T12" fmla="*/ 464 w 511"/>
                <a:gd name="T13" fmla="*/ 503 h 625"/>
                <a:gd name="T14" fmla="*/ 456 w 511"/>
                <a:gd name="T15" fmla="*/ 509 h 625"/>
                <a:gd name="T16" fmla="*/ 447 w 511"/>
                <a:gd name="T17" fmla="*/ 516 h 625"/>
                <a:gd name="T18" fmla="*/ 439 w 511"/>
                <a:gd name="T19" fmla="*/ 524 h 625"/>
                <a:gd name="T20" fmla="*/ 429 w 511"/>
                <a:gd name="T21" fmla="*/ 530 h 625"/>
                <a:gd name="T22" fmla="*/ 419 w 511"/>
                <a:gd name="T23" fmla="*/ 538 h 625"/>
                <a:gd name="T24" fmla="*/ 410 w 511"/>
                <a:gd name="T25" fmla="*/ 547 h 625"/>
                <a:gd name="T26" fmla="*/ 400 w 511"/>
                <a:gd name="T27" fmla="*/ 553 h 625"/>
                <a:gd name="T28" fmla="*/ 390 w 511"/>
                <a:gd name="T29" fmla="*/ 561 h 625"/>
                <a:gd name="T30" fmla="*/ 379 w 511"/>
                <a:gd name="T31" fmla="*/ 567 h 625"/>
                <a:gd name="T32" fmla="*/ 369 w 511"/>
                <a:gd name="T33" fmla="*/ 576 h 625"/>
                <a:gd name="T34" fmla="*/ 361 w 511"/>
                <a:gd name="T35" fmla="*/ 582 h 625"/>
                <a:gd name="T36" fmla="*/ 351 w 511"/>
                <a:gd name="T37" fmla="*/ 588 h 625"/>
                <a:gd name="T38" fmla="*/ 342 w 511"/>
                <a:gd name="T39" fmla="*/ 594 h 625"/>
                <a:gd name="T40" fmla="*/ 334 w 511"/>
                <a:gd name="T41" fmla="*/ 600 h 625"/>
                <a:gd name="T42" fmla="*/ 326 w 511"/>
                <a:gd name="T43" fmla="*/ 604 h 625"/>
                <a:gd name="T44" fmla="*/ 318 w 511"/>
                <a:gd name="T45" fmla="*/ 611 h 625"/>
                <a:gd name="T46" fmla="*/ 307 w 511"/>
                <a:gd name="T47" fmla="*/ 617 h 625"/>
                <a:gd name="T48" fmla="*/ 297 w 511"/>
                <a:gd name="T49" fmla="*/ 623 h 625"/>
                <a:gd name="T50" fmla="*/ 289 w 511"/>
                <a:gd name="T51" fmla="*/ 625 h 625"/>
                <a:gd name="T52" fmla="*/ 282 w 511"/>
                <a:gd name="T53" fmla="*/ 625 h 625"/>
                <a:gd name="T54" fmla="*/ 274 w 511"/>
                <a:gd name="T55" fmla="*/ 619 h 625"/>
                <a:gd name="T56" fmla="*/ 266 w 511"/>
                <a:gd name="T57" fmla="*/ 615 h 625"/>
                <a:gd name="T58" fmla="*/ 258 w 511"/>
                <a:gd name="T59" fmla="*/ 611 h 625"/>
                <a:gd name="T60" fmla="*/ 249 w 511"/>
                <a:gd name="T61" fmla="*/ 606 h 625"/>
                <a:gd name="T62" fmla="*/ 239 w 511"/>
                <a:gd name="T63" fmla="*/ 602 h 625"/>
                <a:gd name="T64" fmla="*/ 231 w 511"/>
                <a:gd name="T65" fmla="*/ 596 h 625"/>
                <a:gd name="T66" fmla="*/ 219 w 511"/>
                <a:gd name="T67" fmla="*/ 590 h 625"/>
                <a:gd name="T68" fmla="*/ 208 w 511"/>
                <a:gd name="T69" fmla="*/ 584 h 625"/>
                <a:gd name="T70" fmla="*/ 198 w 511"/>
                <a:gd name="T71" fmla="*/ 578 h 625"/>
                <a:gd name="T72" fmla="*/ 186 w 511"/>
                <a:gd name="T73" fmla="*/ 569 h 625"/>
                <a:gd name="T74" fmla="*/ 173 w 511"/>
                <a:gd name="T75" fmla="*/ 563 h 625"/>
                <a:gd name="T76" fmla="*/ 161 w 511"/>
                <a:gd name="T77" fmla="*/ 557 h 625"/>
                <a:gd name="T78" fmla="*/ 148 w 511"/>
                <a:gd name="T79" fmla="*/ 549 h 625"/>
                <a:gd name="T80" fmla="*/ 138 w 511"/>
                <a:gd name="T81" fmla="*/ 542 h 625"/>
                <a:gd name="T82" fmla="*/ 126 w 511"/>
                <a:gd name="T83" fmla="*/ 534 h 625"/>
                <a:gd name="T84" fmla="*/ 113 w 511"/>
                <a:gd name="T85" fmla="*/ 528 h 625"/>
                <a:gd name="T86" fmla="*/ 101 w 511"/>
                <a:gd name="T87" fmla="*/ 520 h 625"/>
                <a:gd name="T88" fmla="*/ 91 w 511"/>
                <a:gd name="T89" fmla="*/ 514 h 625"/>
                <a:gd name="T90" fmla="*/ 78 w 511"/>
                <a:gd name="T91" fmla="*/ 507 h 625"/>
                <a:gd name="T92" fmla="*/ 68 w 511"/>
                <a:gd name="T93" fmla="*/ 501 h 625"/>
                <a:gd name="T94" fmla="*/ 60 w 511"/>
                <a:gd name="T95" fmla="*/ 495 h 625"/>
                <a:gd name="T96" fmla="*/ 52 w 511"/>
                <a:gd name="T97" fmla="*/ 491 h 625"/>
                <a:gd name="T98" fmla="*/ 43 w 511"/>
                <a:gd name="T99" fmla="*/ 485 h 625"/>
                <a:gd name="T100" fmla="*/ 31 w 511"/>
                <a:gd name="T101" fmla="*/ 478 h 625"/>
                <a:gd name="T102" fmla="*/ 21 w 511"/>
                <a:gd name="T103" fmla="*/ 472 h 625"/>
                <a:gd name="T104" fmla="*/ 16 w 511"/>
                <a:gd name="T105" fmla="*/ 470 h 625"/>
                <a:gd name="T106" fmla="*/ 0 w 511"/>
                <a:gd name="T107" fmla="*/ 12 h 6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11"/>
                <a:gd name="T163" fmla="*/ 0 h 625"/>
                <a:gd name="T164" fmla="*/ 511 w 511"/>
                <a:gd name="T165" fmla="*/ 625 h 6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11" h="625">
                  <a:moveTo>
                    <a:pt x="0" y="12"/>
                  </a:moveTo>
                  <a:lnTo>
                    <a:pt x="511" y="0"/>
                  </a:lnTo>
                  <a:lnTo>
                    <a:pt x="509" y="470"/>
                  </a:lnTo>
                  <a:lnTo>
                    <a:pt x="507" y="470"/>
                  </a:lnTo>
                  <a:lnTo>
                    <a:pt x="505" y="472"/>
                  </a:lnTo>
                  <a:lnTo>
                    <a:pt x="503" y="472"/>
                  </a:lnTo>
                  <a:lnTo>
                    <a:pt x="499" y="476"/>
                  </a:lnTo>
                  <a:lnTo>
                    <a:pt x="495" y="481"/>
                  </a:lnTo>
                  <a:lnTo>
                    <a:pt x="489" y="485"/>
                  </a:lnTo>
                  <a:lnTo>
                    <a:pt x="482" y="489"/>
                  </a:lnTo>
                  <a:lnTo>
                    <a:pt x="476" y="495"/>
                  </a:lnTo>
                  <a:lnTo>
                    <a:pt x="472" y="497"/>
                  </a:lnTo>
                  <a:lnTo>
                    <a:pt x="468" y="501"/>
                  </a:lnTo>
                  <a:lnTo>
                    <a:pt x="464" y="503"/>
                  </a:lnTo>
                  <a:lnTo>
                    <a:pt x="460" y="507"/>
                  </a:lnTo>
                  <a:lnTo>
                    <a:pt x="456" y="509"/>
                  </a:lnTo>
                  <a:lnTo>
                    <a:pt x="452" y="514"/>
                  </a:lnTo>
                  <a:lnTo>
                    <a:pt x="447" y="516"/>
                  </a:lnTo>
                  <a:lnTo>
                    <a:pt x="443" y="520"/>
                  </a:lnTo>
                  <a:lnTo>
                    <a:pt x="439" y="524"/>
                  </a:lnTo>
                  <a:lnTo>
                    <a:pt x="433" y="526"/>
                  </a:lnTo>
                  <a:lnTo>
                    <a:pt x="429" y="530"/>
                  </a:lnTo>
                  <a:lnTo>
                    <a:pt x="425" y="534"/>
                  </a:lnTo>
                  <a:lnTo>
                    <a:pt x="419" y="538"/>
                  </a:lnTo>
                  <a:lnTo>
                    <a:pt x="414" y="542"/>
                  </a:lnTo>
                  <a:lnTo>
                    <a:pt x="410" y="547"/>
                  </a:lnTo>
                  <a:lnTo>
                    <a:pt x="406" y="551"/>
                  </a:lnTo>
                  <a:lnTo>
                    <a:pt x="400" y="553"/>
                  </a:lnTo>
                  <a:lnTo>
                    <a:pt x="396" y="557"/>
                  </a:lnTo>
                  <a:lnTo>
                    <a:pt x="390" y="561"/>
                  </a:lnTo>
                  <a:lnTo>
                    <a:pt x="386" y="565"/>
                  </a:lnTo>
                  <a:lnTo>
                    <a:pt x="379" y="567"/>
                  </a:lnTo>
                  <a:lnTo>
                    <a:pt x="375" y="571"/>
                  </a:lnTo>
                  <a:lnTo>
                    <a:pt x="369" y="576"/>
                  </a:lnTo>
                  <a:lnTo>
                    <a:pt x="367" y="580"/>
                  </a:lnTo>
                  <a:lnTo>
                    <a:pt x="361" y="582"/>
                  </a:lnTo>
                  <a:lnTo>
                    <a:pt x="357" y="586"/>
                  </a:lnTo>
                  <a:lnTo>
                    <a:pt x="351" y="588"/>
                  </a:lnTo>
                  <a:lnTo>
                    <a:pt x="346" y="592"/>
                  </a:lnTo>
                  <a:lnTo>
                    <a:pt x="342" y="594"/>
                  </a:lnTo>
                  <a:lnTo>
                    <a:pt x="338" y="598"/>
                  </a:lnTo>
                  <a:lnTo>
                    <a:pt x="334" y="600"/>
                  </a:lnTo>
                  <a:lnTo>
                    <a:pt x="330" y="604"/>
                  </a:lnTo>
                  <a:lnTo>
                    <a:pt x="326" y="604"/>
                  </a:lnTo>
                  <a:lnTo>
                    <a:pt x="322" y="609"/>
                  </a:lnTo>
                  <a:lnTo>
                    <a:pt x="318" y="611"/>
                  </a:lnTo>
                  <a:lnTo>
                    <a:pt x="315" y="613"/>
                  </a:lnTo>
                  <a:lnTo>
                    <a:pt x="307" y="617"/>
                  </a:lnTo>
                  <a:lnTo>
                    <a:pt x="303" y="621"/>
                  </a:lnTo>
                  <a:lnTo>
                    <a:pt x="297" y="623"/>
                  </a:lnTo>
                  <a:lnTo>
                    <a:pt x="293" y="625"/>
                  </a:lnTo>
                  <a:lnTo>
                    <a:pt x="289" y="625"/>
                  </a:lnTo>
                  <a:lnTo>
                    <a:pt x="287" y="625"/>
                  </a:lnTo>
                  <a:lnTo>
                    <a:pt x="282" y="625"/>
                  </a:lnTo>
                  <a:lnTo>
                    <a:pt x="280" y="623"/>
                  </a:lnTo>
                  <a:lnTo>
                    <a:pt x="274" y="619"/>
                  </a:lnTo>
                  <a:lnTo>
                    <a:pt x="270" y="617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58" y="611"/>
                  </a:lnTo>
                  <a:lnTo>
                    <a:pt x="254" y="609"/>
                  </a:lnTo>
                  <a:lnTo>
                    <a:pt x="249" y="606"/>
                  </a:lnTo>
                  <a:lnTo>
                    <a:pt x="245" y="604"/>
                  </a:lnTo>
                  <a:lnTo>
                    <a:pt x="239" y="602"/>
                  </a:lnTo>
                  <a:lnTo>
                    <a:pt x="235" y="598"/>
                  </a:lnTo>
                  <a:lnTo>
                    <a:pt x="231" y="596"/>
                  </a:lnTo>
                  <a:lnTo>
                    <a:pt x="225" y="594"/>
                  </a:lnTo>
                  <a:lnTo>
                    <a:pt x="219" y="590"/>
                  </a:lnTo>
                  <a:lnTo>
                    <a:pt x="214" y="588"/>
                  </a:lnTo>
                  <a:lnTo>
                    <a:pt x="208" y="584"/>
                  </a:lnTo>
                  <a:lnTo>
                    <a:pt x="202" y="580"/>
                  </a:lnTo>
                  <a:lnTo>
                    <a:pt x="198" y="578"/>
                  </a:lnTo>
                  <a:lnTo>
                    <a:pt x="192" y="573"/>
                  </a:lnTo>
                  <a:lnTo>
                    <a:pt x="186" y="569"/>
                  </a:lnTo>
                  <a:lnTo>
                    <a:pt x="179" y="567"/>
                  </a:lnTo>
                  <a:lnTo>
                    <a:pt x="173" y="563"/>
                  </a:lnTo>
                  <a:lnTo>
                    <a:pt x="167" y="559"/>
                  </a:lnTo>
                  <a:lnTo>
                    <a:pt x="161" y="557"/>
                  </a:lnTo>
                  <a:lnTo>
                    <a:pt x="155" y="553"/>
                  </a:lnTo>
                  <a:lnTo>
                    <a:pt x="148" y="549"/>
                  </a:lnTo>
                  <a:lnTo>
                    <a:pt x="144" y="547"/>
                  </a:lnTo>
                  <a:lnTo>
                    <a:pt x="138" y="542"/>
                  </a:lnTo>
                  <a:lnTo>
                    <a:pt x="132" y="538"/>
                  </a:lnTo>
                  <a:lnTo>
                    <a:pt x="126" y="534"/>
                  </a:lnTo>
                  <a:lnTo>
                    <a:pt x="120" y="532"/>
                  </a:lnTo>
                  <a:lnTo>
                    <a:pt x="113" y="528"/>
                  </a:lnTo>
                  <a:lnTo>
                    <a:pt x="107" y="524"/>
                  </a:lnTo>
                  <a:lnTo>
                    <a:pt x="101" y="520"/>
                  </a:lnTo>
                  <a:lnTo>
                    <a:pt x="97" y="518"/>
                  </a:lnTo>
                  <a:lnTo>
                    <a:pt x="91" y="514"/>
                  </a:lnTo>
                  <a:lnTo>
                    <a:pt x="85" y="512"/>
                  </a:lnTo>
                  <a:lnTo>
                    <a:pt x="78" y="507"/>
                  </a:lnTo>
                  <a:lnTo>
                    <a:pt x="74" y="505"/>
                  </a:lnTo>
                  <a:lnTo>
                    <a:pt x="68" y="501"/>
                  </a:lnTo>
                  <a:lnTo>
                    <a:pt x="64" y="499"/>
                  </a:lnTo>
                  <a:lnTo>
                    <a:pt x="60" y="495"/>
                  </a:lnTo>
                  <a:lnTo>
                    <a:pt x="56" y="493"/>
                  </a:lnTo>
                  <a:lnTo>
                    <a:pt x="52" y="491"/>
                  </a:lnTo>
                  <a:lnTo>
                    <a:pt x="47" y="487"/>
                  </a:lnTo>
                  <a:lnTo>
                    <a:pt x="43" y="485"/>
                  </a:lnTo>
                  <a:lnTo>
                    <a:pt x="39" y="483"/>
                  </a:lnTo>
                  <a:lnTo>
                    <a:pt x="31" y="478"/>
                  </a:lnTo>
                  <a:lnTo>
                    <a:pt x="27" y="476"/>
                  </a:lnTo>
                  <a:lnTo>
                    <a:pt x="21" y="472"/>
                  </a:lnTo>
                  <a:lnTo>
                    <a:pt x="19" y="472"/>
                  </a:lnTo>
                  <a:lnTo>
                    <a:pt x="16" y="47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2" name="Freeform 13"/>
            <p:cNvSpPr>
              <a:spLocks/>
            </p:cNvSpPr>
            <p:nvPr/>
          </p:nvSpPr>
          <p:spPr bwMode="auto">
            <a:xfrm>
              <a:off x="6407" y="2587"/>
              <a:ext cx="74" cy="68"/>
            </a:xfrm>
            <a:custGeom>
              <a:avLst/>
              <a:gdLst>
                <a:gd name="T0" fmla="*/ 39 w 74"/>
                <a:gd name="T1" fmla="*/ 0 h 68"/>
                <a:gd name="T2" fmla="*/ 33 w 74"/>
                <a:gd name="T3" fmla="*/ 0 h 68"/>
                <a:gd name="T4" fmla="*/ 27 w 74"/>
                <a:gd name="T5" fmla="*/ 2 h 68"/>
                <a:gd name="T6" fmla="*/ 21 w 74"/>
                <a:gd name="T7" fmla="*/ 2 h 68"/>
                <a:gd name="T8" fmla="*/ 17 w 74"/>
                <a:gd name="T9" fmla="*/ 4 h 68"/>
                <a:gd name="T10" fmla="*/ 12 w 74"/>
                <a:gd name="T11" fmla="*/ 4 h 68"/>
                <a:gd name="T12" fmla="*/ 10 w 74"/>
                <a:gd name="T13" fmla="*/ 6 h 68"/>
                <a:gd name="T14" fmla="*/ 6 w 74"/>
                <a:gd name="T15" fmla="*/ 8 h 68"/>
                <a:gd name="T16" fmla="*/ 4 w 74"/>
                <a:gd name="T17" fmla="*/ 12 h 68"/>
                <a:gd name="T18" fmla="*/ 2 w 74"/>
                <a:gd name="T19" fmla="*/ 16 h 68"/>
                <a:gd name="T20" fmla="*/ 0 w 74"/>
                <a:gd name="T21" fmla="*/ 22 h 68"/>
                <a:gd name="T22" fmla="*/ 0 w 74"/>
                <a:gd name="T23" fmla="*/ 26 h 68"/>
                <a:gd name="T24" fmla="*/ 0 w 74"/>
                <a:gd name="T25" fmla="*/ 31 h 68"/>
                <a:gd name="T26" fmla="*/ 0 w 74"/>
                <a:gd name="T27" fmla="*/ 35 h 68"/>
                <a:gd name="T28" fmla="*/ 2 w 74"/>
                <a:gd name="T29" fmla="*/ 39 h 68"/>
                <a:gd name="T30" fmla="*/ 4 w 74"/>
                <a:gd name="T31" fmla="*/ 43 h 68"/>
                <a:gd name="T32" fmla="*/ 6 w 74"/>
                <a:gd name="T33" fmla="*/ 47 h 68"/>
                <a:gd name="T34" fmla="*/ 8 w 74"/>
                <a:gd name="T35" fmla="*/ 51 h 68"/>
                <a:gd name="T36" fmla="*/ 10 w 74"/>
                <a:gd name="T37" fmla="*/ 53 h 68"/>
                <a:gd name="T38" fmla="*/ 15 w 74"/>
                <a:gd name="T39" fmla="*/ 59 h 68"/>
                <a:gd name="T40" fmla="*/ 21 w 74"/>
                <a:gd name="T41" fmla="*/ 64 h 68"/>
                <a:gd name="T42" fmla="*/ 27 w 74"/>
                <a:gd name="T43" fmla="*/ 66 h 68"/>
                <a:gd name="T44" fmla="*/ 33 w 74"/>
                <a:gd name="T45" fmla="*/ 68 h 68"/>
                <a:gd name="T46" fmla="*/ 39 w 74"/>
                <a:gd name="T47" fmla="*/ 68 h 68"/>
                <a:gd name="T48" fmla="*/ 45 w 74"/>
                <a:gd name="T49" fmla="*/ 68 h 68"/>
                <a:gd name="T50" fmla="*/ 50 w 74"/>
                <a:gd name="T51" fmla="*/ 64 h 68"/>
                <a:gd name="T52" fmla="*/ 56 w 74"/>
                <a:gd name="T53" fmla="*/ 59 h 68"/>
                <a:gd name="T54" fmla="*/ 62 w 74"/>
                <a:gd name="T55" fmla="*/ 53 h 68"/>
                <a:gd name="T56" fmla="*/ 68 w 74"/>
                <a:gd name="T57" fmla="*/ 47 h 68"/>
                <a:gd name="T58" fmla="*/ 70 w 74"/>
                <a:gd name="T59" fmla="*/ 43 h 68"/>
                <a:gd name="T60" fmla="*/ 72 w 74"/>
                <a:gd name="T61" fmla="*/ 39 h 68"/>
                <a:gd name="T62" fmla="*/ 72 w 74"/>
                <a:gd name="T63" fmla="*/ 35 h 68"/>
                <a:gd name="T64" fmla="*/ 74 w 74"/>
                <a:gd name="T65" fmla="*/ 31 h 68"/>
                <a:gd name="T66" fmla="*/ 74 w 74"/>
                <a:gd name="T67" fmla="*/ 26 h 68"/>
                <a:gd name="T68" fmla="*/ 74 w 74"/>
                <a:gd name="T69" fmla="*/ 22 h 68"/>
                <a:gd name="T70" fmla="*/ 72 w 74"/>
                <a:gd name="T71" fmla="*/ 18 h 68"/>
                <a:gd name="T72" fmla="*/ 70 w 74"/>
                <a:gd name="T73" fmla="*/ 16 h 68"/>
                <a:gd name="T74" fmla="*/ 64 w 74"/>
                <a:gd name="T75" fmla="*/ 8 h 68"/>
                <a:gd name="T76" fmla="*/ 60 w 74"/>
                <a:gd name="T77" fmla="*/ 4 h 68"/>
                <a:gd name="T78" fmla="*/ 54 w 74"/>
                <a:gd name="T79" fmla="*/ 2 h 68"/>
                <a:gd name="T80" fmla="*/ 50 w 74"/>
                <a:gd name="T81" fmla="*/ 0 h 68"/>
                <a:gd name="T82" fmla="*/ 45 w 74"/>
                <a:gd name="T83" fmla="*/ 0 h 68"/>
                <a:gd name="T84" fmla="*/ 43 w 74"/>
                <a:gd name="T85" fmla="*/ 0 h 68"/>
                <a:gd name="T86" fmla="*/ 39 w 74"/>
                <a:gd name="T87" fmla="*/ 0 h 68"/>
                <a:gd name="T88" fmla="*/ 39 w 74"/>
                <a:gd name="T89" fmla="*/ 0 h 68"/>
                <a:gd name="T90" fmla="*/ 39 w 74"/>
                <a:gd name="T91" fmla="*/ 0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"/>
                <a:gd name="T139" fmla="*/ 0 h 68"/>
                <a:gd name="T140" fmla="*/ 74 w 7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" h="68">
                  <a:moveTo>
                    <a:pt x="39" y="0"/>
                  </a:moveTo>
                  <a:lnTo>
                    <a:pt x="33" y="0"/>
                  </a:lnTo>
                  <a:lnTo>
                    <a:pt x="27" y="2"/>
                  </a:lnTo>
                  <a:lnTo>
                    <a:pt x="21" y="2"/>
                  </a:lnTo>
                  <a:lnTo>
                    <a:pt x="17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4" y="43"/>
                  </a:lnTo>
                  <a:lnTo>
                    <a:pt x="6" y="47"/>
                  </a:lnTo>
                  <a:lnTo>
                    <a:pt x="8" y="51"/>
                  </a:lnTo>
                  <a:lnTo>
                    <a:pt x="10" y="53"/>
                  </a:lnTo>
                  <a:lnTo>
                    <a:pt x="15" y="59"/>
                  </a:lnTo>
                  <a:lnTo>
                    <a:pt x="21" y="64"/>
                  </a:lnTo>
                  <a:lnTo>
                    <a:pt x="27" y="66"/>
                  </a:lnTo>
                  <a:lnTo>
                    <a:pt x="33" y="68"/>
                  </a:lnTo>
                  <a:lnTo>
                    <a:pt x="39" y="68"/>
                  </a:lnTo>
                  <a:lnTo>
                    <a:pt x="45" y="68"/>
                  </a:lnTo>
                  <a:lnTo>
                    <a:pt x="50" y="64"/>
                  </a:lnTo>
                  <a:lnTo>
                    <a:pt x="56" y="59"/>
                  </a:lnTo>
                  <a:lnTo>
                    <a:pt x="62" y="53"/>
                  </a:lnTo>
                  <a:lnTo>
                    <a:pt x="68" y="47"/>
                  </a:lnTo>
                  <a:lnTo>
                    <a:pt x="70" y="43"/>
                  </a:lnTo>
                  <a:lnTo>
                    <a:pt x="72" y="39"/>
                  </a:lnTo>
                  <a:lnTo>
                    <a:pt x="72" y="35"/>
                  </a:lnTo>
                  <a:lnTo>
                    <a:pt x="74" y="31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64" y="8"/>
                  </a:lnTo>
                  <a:lnTo>
                    <a:pt x="60" y="4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3" name="Freeform 14"/>
            <p:cNvSpPr>
              <a:spLocks/>
            </p:cNvSpPr>
            <p:nvPr/>
          </p:nvSpPr>
          <p:spPr bwMode="auto">
            <a:xfrm>
              <a:off x="6929" y="2159"/>
              <a:ext cx="74" cy="68"/>
            </a:xfrm>
            <a:custGeom>
              <a:avLst/>
              <a:gdLst>
                <a:gd name="T0" fmla="*/ 41 w 74"/>
                <a:gd name="T1" fmla="*/ 2 h 68"/>
                <a:gd name="T2" fmla="*/ 33 w 74"/>
                <a:gd name="T3" fmla="*/ 2 h 68"/>
                <a:gd name="T4" fmla="*/ 27 w 74"/>
                <a:gd name="T5" fmla="*/ 2 h 68"/>
                <a:gd name="T6" fmla="*/ 22 w 74"/>
                <a:gd name="T7" fmla="*/ 2 h 68"/>
                <a:gd name="T8" fmla="*/ 18 w 74"/>
                <a:gd name="T9" fmla="*/ 4 h 68"/>
                <a:gd name="T10" fmla="*/ 12 w 74"/>
                <a:gd name="T11" fmla="*/ 7 h 68"/>
                <a:gd name="T12" fmla="*/ 10 w 74"/>
                <a:gd name="T13" fmla="*/ 9 h 68"/>
                <a:gd name="T14" fmla="*/ 6 w 74"/>
                <a:gd name="T15" fmla="*/ 11 h 68"/>
                <a:gd name="T16" fmla="*/ 4 w 74"/>
                <a:gd name="T17" fmla="*/ 13 h 68"/>
                <a:gd name="T18" fmla="*/ 2 w 74"/>
                <a:gd name="T19" fmla="*/ 17 h 68"/>
                <a:gd name="T20" fmla="*/ 0 w 74"/>
                <a:gd name="T21" fmla="*/ 25 h 68"/>
                <a:gd name="T22" fmla="*/ 0 w 74"/>
                <a:gd name="T23" fmla="*/ 27 h 68"/>
                <a:gd name="T24" fmla="*/ 2 w 74"/>
                <a:gd name="T25" fmla="*/ 31 h 68"/>
                <a:gd name="T26" fmla="*/ 2 w 74"/>
                <a:gd name="T27" fmla="*/ 35 h 68"/>
                <a:gd name="T28" fmla="*/ 4 w 74"/>
                <a:gd name="T29" fmla="*/ 40 h 68"/>
                <a:gd name="T30" fmla="*/ 4 w 74"/>
                <a:gd name="T31" fmla="*/ 44 h 68"/>
                <a:gd name="T32" fmla="*/ 6 w 74"/>
                <a:gd name="T33" fmla="*/ 48 h 68"/>
                <a:gd name="T34" fmla="*/ 8 w 74"/>
                <a:gd name="T35" fmla="*/ 52 h 68"/>
                <a:gd name="T36" fmla="*/ 10 w 74"/>
                <a:gd name="T37" fmla="*/ 56 h 68"/>
                <a:gd name="T38" fmla="*/ 14 w 74"/>
                <a:gd name="T39" fmla="*/ 60 h 68"/>
                <a:gd name="T40" fmla="*/ 20 w 74"/>
                <a:gd name="T41" fmla="*/ 64 h 68"/>
                <a:gd name="T42" fmla="*/ 24 w 74"/>
                <a:gd name="T43" fmla="*/ 66 h 68"/>
                <a:gd name="T44" fmla="*/ 31 w 74"/>
                <a:gd name="T45" fmla="*/ 68 h 68"/>
                <a:gd name="T46" fmla="*/ 39 w 74"/>
                <a:gd name="T47" fmla="*/ 68 h 68"/>
                <a:gd name="T48" fmla="*/ 43 w 74"/>
                <a:gd name="T49" fmla="*/ 68 h 68"/>
                <a:gd name="T50" fmla="*/ 49 w 74"/>
                <a:gd name="T51" fmla="*/ 66 h 68"/>
                <a:gd name="T52" fmla="*/ 55 w 74"/>
                <a:gd name="T53" fmla="*/ 60 h 68"/>
                <a:gd name="T54" fmla="*/ 62 w 74"/>
                <a:gd name="T55" fmla="*/ 54 h 68"/>
                <a:gd name="T56" fmla="*/ 68 w 74"/>
                <a:gd name="T57" fmla="*/ 48 h 68"/>
                <a:gd name="T58" fmla="*/ 70 w 74"/>
                <a:gd name="T59" fmla="*/ 44 h 68"/>
                <a:gd name="T60" fmla="*/ 72 w 74"/>
                <a:gd name="T61" fmla="*/ 40 h 68"/>
                <a:gd name="T62" fmla="*/ 72 w 74"/>
                <a:gd name="T63" fmla="*/ 35 h 68"/>
                <a:gd name="T64" fmla="*/ 74 w 74"/>
                <a:gd name="T65" fmla="*/ 31 h 68"/>
                <a:gd name="T66" fmla="*/ 72 w 74"/>
                <a:gd name="T67" fmla="*/ 27 h 68"/>
                <a:gd name="T68" fmla="*/ 72 w 74"/>
                <a:gd name="T69" fmla="*/ 23 h 68"/>
                <a:gd name="T70" fmla="*/ 70 w 74"/>
                <a:gd name="T71" fmla="*/ 19 h 68"/>
                <a:gd name="T72" fmla="*/ 70 w 74"/>
                <a:gd name="T73" fmla="*/ 17 h 68"/>
                <a:gd name="T74" fmla="*/ 64 w 74"/>
                <a:gd name="T75" fmla="*/ 11 h 68"/>
                <a:gd name="T76" fmla="*/ 60 w 74"/>
                <a:gd name="T77" fmla="*/ 7 h 68"/>
                <a:gd name="T78" fmla="*/ 53 w 74"/>
                <a:gd name="T79" fmla="*/ 2 h 68"/>
                <a:gd name="T80" fmla="*/ 49 w 74"/>
                <a:gd name="T81" fmla="*/ 2 h 68"/>
                <a:gd name="T82" fmla="*/ 45 w 74"/>
                <a:gd name="T83" fmla="*/ 0 h 68"/>
                <a:gd name="T84" fmla="*/ 43 w 74"/>
                <a:gd name="T85" fmla="*/ 0 h 68"/>
                <a:gd name="T86" fmla="*/ 41 w 74"/>
                <a:gd name="T87" fmla="*/ 0 h 68"/>
                <a:gd name="T88" fmla="*/ 41 w 74"/>
                <a:gd name="T89" fmla="*/ 2 h 68"/>
                <a:gd name="T90" fmla="*/ 41 w 74"/>
                <a:gd name="T91" fmla="*/ 2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"/>
                <a:gd name="T139" fmla="*/ 0 h 68"/>
                <a:gd name="T140" fmla="*/ 74 w 7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" h="68">
                  <a:moveTo>
                    <a:pt x="41" y="2"/>
                  </a:moveTo>
                  <a:lnTo>
                    <a:pt x="33" y="2"/>
                  </a:lnTo>
                  <a:lnTo>
                    <a:pt x="27" y="2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3"/>
                  </a:lnTo>
                  <a:lnTo>
                    <a:pt x="2" y="17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3" y="68"/>
                  </a:lnTo>
                  <a:lnTo>
                    <a:pt x="49" y="66"/>
                  </a:lnTo>
                  <a:lnTo>
                    <a:pt x="55" y="60"/>
                  </a:lnTo>
                  <a:lnTo>
                    <a:pt x="62" y="54"/>
                  </a:lnTo>
                  <a:lnTo>
                    <a:pt x="68" y="48"/>
                  </a:lnTo>
                  <a:lnTo>
                    <a:pt x="70" y="44"/>
                  </a:lnTo>
                  <a:lnTo>
                    <a:pt x="72" y="40"/>
                  </a:lnTo>
                  <a:lnTo>
                    <a:pt x="72" y="35"/>
                  </a:lnTo>
                  <a:lnTo>
                    <a:pt x="74" y="31"/>
                  </a:lnTo>
                  <a:lnTo>
                    <a:pt x="72" y="27"/>
                  </a:lnTo>
                  <a:lnTo>
                    <a:pt x="72" y="23"/>
                  </a:lnTo>
                  <a:lnTo>
                    <a:pt x="70" y="19"/>
                  </a:lnTo>
                  <a:lnTo>
                    <a:pt x="70" y="17"/>
                  </a:lnTo>
                  <a:lnTo>
                    <a:pt x="64" y="11"/>
                  </a:lnTo>
                  <a:lnTo>
                    <a:pt x="60" y="7"/>
                  </a:lnTo>
                  <a:lnTo>
                    <a:pt x="53" y="2"/>
                  </a:lnTo>
                  <a:lnTo>
                    <a:pt x="49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4" name="Freeform 15"/>
            <p:cNvSpPr>
              <a:spLocks/>
            </p:cNvSpPr>
            <p:nvPr/>
          </p:nvSpPr>
          <p:spPr bwMode="auto">
            <a:xfrm>
              <a:off x="6395" y="2236"/>
              <a:ext cx="72" cy="68"/>
            </a:xfrm>
            <a:custGeom>
              <a:avLst/>
              <a:gdLst>
                <a:gd name="T0" fmla="*/ 39 w 72"/>
                <a:gd name="T1" fmla="*/ 0 h 68"/>
                <a:gd name="T2" fmla="*/ 31 w 72"/>
                <a:gd name="T3" fmla="*/ 0 h 68"/>
                <a:gd name="T4" fmla="*/ 27 w 72"/>
                <a:gd name="T5" fmla="*/ 2 h 68"/>
                <a:gd name="T6" fmla="*/ 20 w 72"/>
                <a:gd name="T7" fmla="*/ 2 h 68"/>
                <a:gd name="T8" fmla="*/ 16 w 72"/>
                <a:gd name="T9" fmla="*/ 4 h 68"/>
                <a:gd name="T10" fmla="*/ 12 w 72"/>
                <a:gd name="T11" fmla="*/ 4 h 68"/>
                <a:gd name="T12" fmla="*/ 8 w 72"/>
                <a:gd name="T13" fmla="*/ 6 h 68"/>
                <a:gd name="T14" fmla="*/ 6 w 72"/>
                <a:gd name="T15" fmla="*/ 8 h 68"/>
                <a:gd name="T16" fmla="*/ 4 w 72"/>
                <a:gd name="T17" fmla="*/ 12 h 68"/>
                <a:gd name="T18" fmla="*/ 0 w 72"/>
                <a:gd name="T19" fmla="*/ 16 h 68"/>
                <a:gd name="T20" fmla="*/ 0 w 72"/>
                <a:gd name="T21" fmla="*/ 24 h 68"/>
                <a:gd name="T22" fmla="*/ 0 w 72"/>
                <a:gd name="T23" fmla="*/ 27 h 68"/>
                <a:gd name="T24" fmla="*/ 0 w 72"/>
                <a:gd name="T25" fmla="*/ 31 h 68"/>
                <a:gd name="T26" fmla="*/ 0 w 72"/>
                <a:gd name="T27" fmla="*/ 35 h 68"/>
                <a:gd name="T28" fmla="*/ 2 w 72"/>
                <a:gd name="T29" fmla="*/ 41 h 68"/>
                <a:gd name="T30" fmla="*/ 2 w 72"/>
                <a:gd name="T31" fmla="*/ 43 h 68"/>
                <a:gd name="T32" fmla="*/ 4 w 72"/>
                <a:gd name="T33" fmla="*/ 47 h 68"/>
                <a:gd name="T34" fmla="*/ 6 w 72"/>
                <a:gd name="T35" fmla="*/ 51 h 68"/>
                <a:gd name="T36" fmla="*/ 8 w 72"/>
                <a:gd name="T37" fmla="*/ 55 h 68"/>
                <a:gd name="T38" fmla="*/ 14 w 72"/>
                <a:gd name="T39" fmla="*/ 60 h 68"/>
                <a:gd name="T40" fmla="*/ 20 w 72"/>
                <a:gd name="T41" fmla="*/ 64 h 68"/>
                <a:gd name="T42" fmla="*/ 24 w 72"/>
                <a:gd name="T43" fmla="*/ 66 h 68"/>
                <a:gd name="T44" fmla="*/ 31 w 72"/>
                <a:gd name="T45" fmla="*/ 68 h 68"/>
                <a:gd name="T46" fmla="*/ 37 w 72"/>
                <a:gd name="T47" fmla="*/ 68 h 68"/>
                <a:gd name="T48" fmla="*/ 43 w 72"/>
                <a:gd name="T49" fmla="*/ 68 h 68"/>
                <a:gd name="T50" fmla="*/ 49 w 72"/>
                <a:gd name="T51" fmla="*/ 64 h 68"/>
                <a:gd name="T52" fmla="*/ 55 w 72"/>
                <a:gd name="T53" fmla="*/ 60 h 68"/>
                <a:gd name="T54" fmla="*/ 59 w 72"/>
                <a:gd name="T55" fmla="*/ 53 h 68"/>
                <a:gd name="T56" fmla="*/ 66 w 72"/>
                <a:gd name="T57" fmla="*/ 45 h 68"/>
                <a:gd name="T58" fmla="*/ 68 w 72"/>
                <a:gd name="T59" fmla="*/ 41 h 68"/>
                <a:gd name="T60" fmla="*/ 70 w 72"/>
                <a:gd name="T61" fmla="*/ 37 h 68"/>
                <a:gd name="T62" fmla="*/ 70 w 72"/>
                <a:gd name="T63" fmla="*/ 35 h 68"/>
                <a:gd name="T64" fmla="*/ 72 w 72"/>
                <a:gd name="T65" fmla="*/ 29 h 68"/>
                <a:gd name="T66" fmla="*/ 72 w 72"/>
                <a:gd name="T67" fmla="*/ 27 h 68"/>
                <a:gd name="T68" fmla="*/ 72 w 72"/>
                <a:gd name="T69" fmla="*/ 22 h 68"/>
                <a:gd name="T70" fmla="*/ 70 w 72"/>
                <a:gd name="T71" fmla="*/ 18 h 68"/>
                <a:gd name="T72" fmla="*/ 68 w 72"/>
                <a:gd name="T73" fmla="*/ 16 h 68"/>
                <a:gd name="T74" fmla="*/ 64 w 72"/>
                <a:gd name="T75" fmla="*/ 8 h 68"/>
                <a:gd name="T76" fmla="*/ 57 w 72"/>
                <a:gd name="T77" fmla="*/ 4 h 68"/>
                <a:gd name="T78" fmla="*/ 51 w 72"/>
                <a:gd name="T79" fmla="*/ 2 h 68"/>
                <a:gd name="T80" fmla="*/ 47 w 72"/>
                <a:gd name="T81" fmla="*/ 0 h 68"/>
                <a:gd name="T82" fmla="*/ 43 w 72"/>
                <a:gd name="T83" fmla="*/ 0 h 68"/>
                <a:gd name="T84" fmla="*/ 41 w 72"/>
                <a:gd name="T85" fmla="*/ 0 h 68"/>
                <a:gd name="T86" fmla="*/ 39 w 72"/>
                <a:gd name="T87" fmla="*/ 0 h 68"/>
                <a:gd name="T88" fmla="*/ 39 w 72"/>
                <a:gd name="T89" fmla="*/ 0 h 68"/>
                <a:gd name="T90" fmla="*/ 39 w 72"/>
                <a:gd name="T91" fmla="*/ 0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2"/>
                <a:gd name="T139" fmla="*/ 0 h 68"/>
                <a:gd name="T140" fmla="*/ 72 w 72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2" h="68">
                  <a:moveTo>
                    <a:pt x="39" y="0"/>
                  </a:moveTo>
                  <a:lnTo>
                    <a:pt x="31" y="0"/>
                  </a:lnTo>
                  <a:lnTo>
                    <a:pt x="27" y="2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2" y="41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6" y="51"/>
                  </a:lnTo>
                  <a:lnTo>
                    <a:pt x="8" y="55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1" y="68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9" y="64"/>
                  </a:lnTo>
                  <a:lnTo>
                    <a:pt x="55" y="60"/>
                  </a:lnTo>
                  <a:lnTo>
                    <a:pt x="59" y="53"/>
                  </a:lnTo>
                  <a:lnTo>
                    <a:pt x="66" y="45"/>
                  </a:lnTo>
                  <a:lnTo>
                    <a:pt x="68" y="41"/>
                  </a:lnTo>
                  <a:lnTo>
                    <a:pt x="70" y="37"/>
                  </a:lnTo>
                  <a:lnTo>
                    <a:pt x="70" y="35"/>
                  </a:lnTo>
                  <a:lnTo>
                    <a:pt x="72" y="29"/>
                  </a:lnTo>
                  <a:lnTo>
                    <a:pt x="72" y="27"/>
                  </a:lnTo>
                  <a:lnTo>
                    <a:pt x="72" y="22"/>
                  </a:lnTo>
                  <a:lnTo>
                    <a:pt x="70" y="18"/>
                  </a:lnTo>
                  <a:lnTo>
                    <a:pt x="68" y="16"/>
                  </a:lnTo>
                  <a:lnTo>
                    <a:pt x="64" y="8"/>
                  </a:lnTo>
                  <a:lnTo>
                    <a:pt x="57" y="4"/>
                  </a:lnTo>
                  <a:lnTo>
                    <a:pt x="51" y="2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5" name="Freeform 16"/>
            <p:cNvSpPr>
              <a:spLocks/>
            </p:cNvSpPr>
            <p:nvPr/>
          </p:nvSpPr>
          <p:spPr bwMode="auto">
            <a:xfrm>
              <a:off x="6366" y="1759"/>
              <a:ext cx="74" cy="68"/>
            </a:xfrm>
            <a:custGeom>
              <a:avLst/>
              <a:gdLst>
                <a:gd name="T0" fmla="*/ 41 w 74"/>
                <a:gd name="T1" fmla="*/ 0 h 68"/>
                <a:gd name="T2" fmla="*/ 37 w 74"/>
                <a:gd name="T3" fmla="*/ 0 h 68"/>
                <a:gd name="T4" fmla="*/ 33 w 74"/>
                <a:gd name="T5" fmla="*/ 0 h 68"/>
                <a:gd name="T6" fmla="*/ 31 w 74"/>
                <a:gd name="T7" fmla="*/ 0 h 68"/>
                <a:gd name="T8" fmla="*/ 27 w 74"/>
                <a:gd name="T9" fmla="*/ 0 h 68"/>
                <a:gd name="T10" fmla="*/ 20 w 74"/>
                <a:gd name="T11" fmla="*/ 2 h 68"/>
                <a:gd name="T12" fmla="*/ 16 w 74"/>
                <a:gd name="T13" fmla="*/ 4 h 68"/>
                <a:gd name="T14" fmla="*/ 12 w 74"/>
                <a:gd name="T15" fmla="*/ 4 h 68"/>
                <a:gd name="T16" fmla="*/ 10 w 74"/>
                <a:gd name="T17" fmla="*/ 6 h 68"/>
                <a:gd name="T18" fmla="*/ 6 w 74"/>
                <a:gd name="T19" fmla="*/ 8 h 68"/>
                <a:gd name="T20" fmla="*/ 4 w 74"/>
                <a:gd name="T21" fmla="*/ 10 h 68"/>
                <a:gd name="T22" fmla="*/ 2 w 74"/>
                <a:gd name="T23" fmla="*/ 16 h 68"/>
                <a:gd name="T24" fmla="*/ 0 w 74"/>
                <a:gd name="T25" fmla="*/ 23 h 68"/>
                <a:gd name="T26" fmla="*/ 0 w 74"/>
                <a:gd name="T27" fmla="*/ 27 h 68"/>
                <a:gd name="T28" fmla="*/ 0 w 74"/>
                <a:gd name="T29" fmla="*/ 31 h 68"/>
                <a:gd name="T30" fmla="*/ 2 w 74"/>
                <a:gd name="T31" fmla="*/ 35 h 68"/>
                <a:gd name="T32" fmla="*/ 4 w 74"/>
                <a:gd name="T33" fmla="*/ 39 h 68"/>
                <a:gd name="T34" fmla="*/ 4 w 74"/>
                <a:gd name="T35" fmla="*/ 43 h 68"/>
                <a:gd name="T36" fmla="*/ 6 w 74"/>
                <a:gd name="T37" fmla="*/ 47 h 68"/>
                <a:gd name="T38" fmla="*/ 8 w 74"/>
                <a:gd name="T39" fmla="*/ 51 h 68"/>
                <a:gd name="T40" fmla="*/ 10 w 74"/>
                <a:gd name="T41" fmla="*/ 54 h 68"/>
                <a:gd name="T42" fmla="*/ 14 w 74"/>
                <a:gd name="T43" fmla="*/ 60 h 68"/>
                <a:gd name="T44" fmla="*/ 20 w 74"/>
                <a:gd name="T45" fmla="*/ 64 h 68"/>
                <a:gd name="T46" fmla="*/ 27 w 74"/>
                <a:gd name="T47" fmla="*/ 66 h 68"/>
                <a:gd name="T48" fmla="*/ 33 w 74"/>
                <a:gd name="T49" fmla="*/ 68 h 68"/>
                <a:gd name="T50" fmla="*/ 37 w 74"/>
                <a:gd name="T51" fmla="*/ 68 h 68"/>
                <a:gd name="T52" fmla="*/ 43 w 74"/>
                <a:gd name="T53" fmla="*/ 66 h 68"/>
                <a:gd name="T54" fmla="*/ 49 w 74"/>
                <a:gd name="T55" fmla="*/ 64 h 68"/>
                <a:gd name="T56" fmla="*/ 56 w 74"/>
                <a:gd name="T57" fmla="*/ 60 h 68"/>
                <a:gd name="T58" fmla="*/ 62 w 74"/>
                <a:gd name="T59" fmla="*/ 54 h 68"/>
                <a:gd name="T60" fmla="*/ 68 w 74"/>
                <a:gd name="T61" fmla="*/ 45 h 68"/>
                <a:gd name="T62" fmla="*/ 70 w 74"/>
                <a:gd name="T63" fmla="*/ 41 h 68"/>
                <a:gd name="T64" fmla="*/ 72 w 74"/>
                <a:gd name="T65" fmla="*/ 37 h 68"/>
                <a:gd name="T66" fmla="*/ 72 w 74"/>
                <a:gd name="T67" fmla="*/ 33 h 68"/>
                <a:gd name="T68" fmla="*/ 74 w 74"/>
                <a:gd name="T69" fmla="*/ 29 h 68"/>
                <a:gd name="T70" fmla="*/ 74 w 74"/>
                <a:gd name="T71" fmla="*/ 25 h 68"/>
                <a:gd name="T72" fmla="*/ 74 w 74"/>
                <a:gd name="T73" fmla="*/ 23 h 68"/>
                <a:gd name="T74" fmla="*/ 72 w 74"/>
                <a:gd name="T75" fmla="*/ 18 h 68"/>
                <a:gd name="T76" fmla="*/ 70 w 74"/>
                <a:gd name="T77" fmla="*/ 14 h 68"/>
                <a:gd name="T78" fmla="*/ 66 w 74"/>
                <a:gd name="T79" fmla="*/ 8 h 68"/>
                <a:gd name="T80" fmla="*/ 60 w 74"/>
                <a:gd name="T81" fmla="*/ 4 h 68"/>
                <a:gd name="T82" fmla="*/ 53 w 74"/>
                <a:gd name="T83" fmla="*/ 2 h 68"/>
                <a:gd name="T84" fmla="*/ 49 w 74"/>
                <a:gd name="T85" fmla="*/ 0 h 68"/>
                <a:gd name="T86" fmla="*/ 45 w 74"/>
                <a:gd name="T87" fmla="*/ 0 h 68"/>
                <a:gd name="T88" fmla="*/ 43 w 74"/>
                <a:gd name="T89" fmla="*/ 0 h 68"/>
                <a:gd name="T90" fmla="*/ 41 w 74"/>
                <a:gd name="T91" fmla="*/ 0 h 68"/>
                <a:gd name="T92" fmla="*/ 41 w 74"/>
                <a:gd name="T93" fmla="*/ 0 h 68"/>
                <a:gd name="T94" fmla="*/ 41 w 74"/>
                <a:gd name="T95" fmla="*/ 0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4"/>
                <a:gd name="T145" fmla="*/ 0 h 68"/>
                <a:gd name="T146" fmla="*/ 74 w 74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4" h="68">
                  <a:moveTo>
                    <a:pt x="41" y="0"/>
                  </a:moveTo>
                  <a:lnTo>
                    <a:pt x="37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4" y="43"/>
                  </a:lnTo>
                  <a:lnTo>
                    <a:pt x="6" y="47"/>
                  </a:lnTo>
                  <a:lnTo>
                    <a:pt x="8" y="51"/>
                  </a:lnTo>
                  <a:lnTo>
                    <a:pt x="10" y="54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7" y="66"/>
                  </a:lnTo>
                  <a:lnTo>
                    <a:pt x="33" y="68"/>
                  </a:lnTo>
                  <a:lnTo>
                    <a:pt x="37" y="68"/>
                  </a:lnTo>
                  <a:lnTo>
                    <a:pt x="43" y="66"/>
                  </a:lnTo>
                  <a:lnTo>
                    <a:pt x="49" y="64"/>
                  </a:lnTo>
                  <a:lnTo>
                    <a:pt x="56" y="60"/>
                  </a:lnTo>
                  <a:lnTo>
                    <a:pt x="62" y="54"/>
                  </a:lnTo>
                  <a:lnTo>
                    <a:pt x="68" y="45"/>
                  </a:lnTo>
                  <a:lnTo>
                    <a:pt x="70" y="41"/>
                  </a:lnTo>
                  <a:lnTo>
                    <a:pt x="72" y="37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5"/>
                  </a:lnTo>
                  <a:lnTo>
                    <a:pt x="74" y="23"/>
                  </a:lnTo>
                  <a:lnTo>
                    <a:pt x="72" y="18"/>
                  </a:lnTo>
                  <a:lnTo>
                    <a:pt x="70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6" name="Freeform 17"/>
            <p:cNvSpPr>
              <a:spLocks/>
            </p:cNvSpPr>
            <p:nvPr/>
          </p:nvSpPr>
          <p:spPr bwMode="auto">
            <a:xfrm>
              <a:off x="5918" y="1158"/>
              <a:ext cx="514" cy="706"/>
            </a:xfrm>
            <a:custGeom>
              <a:avLst/>
              <a:gdLst>
                <a:gd name="T0" fmla="*/ 392 w 514"/>
                <a:gd name="T1" fmla="*/ 551 h 706"/>
                <a:gd name="T2" fmla="*/ 384 w 514"/>
                <a:gd name="T3" fmla="*/ 560 h 706"/>
                <a:gd name="T4" fmla="*/ 376 w 514"/>
                <a:gd name="T5" fmla="*/ 576 h 706"/>
                <a:gd name="T6" fmla="*/ 363 w 514"/>
                <a:gd name="T7" fmla="*/ 593 h 706"/>
                <a:gd name="T8" fmla="*/ 351 w 514"/>
                <a:gd name="T9" fmla="*/ 615 h 706"/>
                <a:gd name="T10" fmla="*/ 343 w 514"/>
                <a:gd name="T11" fmla="*/ 626 h 706"/>
                <a:gd name="T12" fmla="*/ 330 w 514"/>
                <a:gd name="T13" fmla="*/ 644 h 706"/>
                <a:gd name="T14" fmla="*/ 316 w 514"/>
                <a:gd name="T15" fmla="*/ 665 h 706"/>
                <a:gd name="T16" fmla="*/ 301 w 514"/>
                <a:gd name="T17" fmla="*/ 683 h 706"/>
                <a:gd name="T18" fmla="*/ 289 w 514"/>
                <a:gd name="T19" fmla="*/ 696 h 706"/>
                <a:gd name="T20" fmla="*/ 275 w 514"/>
                <a:gd name="T21" fmla="*/ 706 h 706"/>
                <a:gd name="T22" fmla="*/ 264 w 514"/>
                <a:gd name="T23" fmla="*/ 698 h 706"/>
                <a:gd name="T24" fmla="*/ 252 w 514"/>
                <a:gd name="T25" fmla="*/ 683 h 706"/>
                <a:gd name="T26" fmla="*/ 240 w 514"/>
                <a:gd name="T27" fmla="*/ 667 h 706"/>
                <a:gd name="T28" fmla="*/ 233 w 514"/>
                <a:gd name="T29" fmla="*/ 657 h 706"/>
                <a:gd name="T30" fmla="*/ 223 w 514"/>
                <a:gd name="T31" fmla="*/ 644 h 706"/>
                <a:gd name="T32" fmla="*/ 217 w 514"/>
                <a:gd name="T33" fmla="*/ 632 h 706"/>
                <a:gd name="T34" fmla="*/ 209 w 514"/>
                <a:gd name="T35" fmla="*/ 617 h 706"/>
                <a:gd name="T36" fmla="*/ 200 w 514"/>
                <a:gd name="T37" fmla="*/ 605 h 706"/>
                <a:gd name="T38" fmla="*/ 192 w 514"/>
                <a:gd name="T39" fmla="*/ 591 h 706"/>
                <a:gd name="T40" fmla="*/ 184 w 514"/>
                <a:gd name="T41" fmla="*/ 578 h 706"/>
                <a:gd name="T42" fmla="*/ 176 w 514"/>
                <a:gd name="T43" fmla="*/ 566 h 706"/>
                <a:gd name="T44" fmla="*/ 169 w 514"/>
                <a:gd name="T45" fmla="*/ 553 h 706"/>
                <a:gd name="T46" fmla="*/ 157 w 514"/>
                <a:gd name="T47" fmla="*/ 533 h 706"/>
                <a:gd name="T48" fmla="*/ 149 w 514"/>
                <a:gd name="T49" fmla="*/ 518 h 706"/>
                <a:gd name="T50" fmla="*/ 145 w 514"/>
                <a:gd name="T51" fmla="*/ 508 h 706"/>
                <a:gd name="T52" fmla="*/ 139 w 514"/>
                <a:gd name="T53" fmla="*/ 500 h 706"/>
                <a:gd name="T54" fmla="*/ 128 w 514"/>
                <a:gd name="T55" fmla="*/ 483 h 706"/>
                <a:gd name="T56" fmla="*/ 122 w 514"/>
                <a:gd name="T57" fmla="*/ 471 h 706"/>
                <a:gd name="T58" fmla="*/ 114 w 514"/>
                <a:gd name="T59" fmla="*/ 454 h 706"/>
                <a:gd name="T60" fmla="*/ 106 w 514"/>
                <a:gd name="T61" fmla="*/ 440 h 706"/>
                <a:gd name="T62" fmla="*/ 95 w 514"/>
                <a:gd name="T63" fmla="*/ 421 h 706"/>
                <a:gd name="T64" fmla="*/ 85 w 514"/>
                <a:gd name="T65" fmla="*/ 405 h 706"/>
                <a:gd name="T66" fmla="*/ 75 w 514"/>
                <a:gd name="T67" fmla="*/ 386 h 706"/>
                <a:gd name="T68" fmla="*/ 64 w 514"/>
                <a:gd name="T69" fmla="*/ 368 h 706"/>
                <a:gd name="T70" fmla="*/ 54 w 514"/>
                <a:gd name="T71" fmla="*/ 349 h 706"/>
                <a:gd name="T72" fmla="*/ 46 w 514"/>
                <a:gd name="T73" fmla="*/ 330 h 706"/>
                <a:gd name="T74" fmla="*/ 35 w 514"/>
                <a:gd name="T75" fmla="*/ 312 h 706"/>
                <a:gd name="T76" fmla="*/ 27 w 514"/>
                <a:gd name="T77" fmla="*/ 295 h 706"/>
                <a:gd name="T78" fmla="*/ 21 w 514"/>
                <a:gd name="T79" fmla="*/ 279 h 706"/>
                <a:gd name="T80" fmla="*/ 13 w 514"/>
                <a:gd name="T81" fmla="*/ 264 h 706"/>
                <a:gd name="T82" fmla="*/ 7 w 514"/>
                <a:gd name="T83" fmla="*/ 252 h 706"/>
                <a:gd name="T84" fmla="*/ 2 w 514"/>
                <a:gd name="T85" fmla="*/ 235 h 706"/>
                <a:gd name="T86" fmla="*/ 0 w 514"/>
                <a:gd name="T87" fmla="*/ 225 h 706"/>
                <a:gd name="T88" fmla="*/ 2 w 514"/>
                <a:gd name="T89" fmla="*/ 213 h 706"/>
                <a:gd name="T90" fmla="*/ 7 w 514"/>
                <a:gd name="T91" fmla="*/ 198 h 706"/>
                <a:gd name="T92" fmla="*/ 13 w 514"/>
                <a:gd name="T93" fmla="*/ 184 h 706"/>
                <a:gd name="T94" fmla="*/ 21 w 514"/>
                <a:gd name="T95" fmla="*/ 169 h 706"/>
                <a:gd name="T96" fmla="*/ 29 w 514"/>
                <a:gd name="T97" fmla="*/ 157 h 706"/>
                <a:gd name="T98" fmla="*/ 38 w 514"/>
                <a:gd name="T99" fmla="*/ 143 h 706"/>
                <a:gd name="T100" fmla="*/ 46 w 514"/>
                <a:gd name="T101" fmla="*/ 130 h 706"/>
                <a:gd name="T102" fmla="*/ 54 w 514"/>
                <a:gd name="T103" fmla="*/ 118 h 706"/>
                <a:gd name="T104" fmla="*/ 60 w 514"/>
                <a:gd name="T105" fmla="*/ 110 h 7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14"/>
                <a:gd name="T160" fmla="*/ 0 h 706"/>
                <a:gd name="T161" fmla="*/ 514 w 514"/>
                <a:gd name="T162" fmla="*/ 706 h 7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14" h="706">
                  <a:moveTo>
                    <a:pt x="149" y="0"/>
                  </a:moveTo>
                  <a:lnTo>
                    <a:pt x="514" y="411"/>
                  </a:lnTo>
                  <a:lnTo>
                    <a:pt x="392" y="551"/>
                  </a:lnTo>
                  <a:lnTo>
                    <a:pt x="390" y="551"/>
                  </a:lnTo>
                  <a:lnTo>
                    <a:pt x="386" y="558"/>
                  </a:lnTo>
                  <a:lnTo>
                    <a:pt x="384" y="560"/>
                  </a:lnTo>
                  <a:lnTo>
                    <a:pt x="382" y="566"/>
                  </a:lnTo>
                  <a:lnTo>
                    <a:pt x="378" y="570"/>
                  </a:lnTo>
                  <a:lnTo>
                    <a:pt x="376" y="576"/>
                  </a:lnTo>
                  <a:lnTo>
                    <a:pt x="372" y="580"/>
                  </a:lnTo>
                  <a:lnTo>
                    <a:pt x="367" y="586"/>
                  </a:lnTo>
                  <a:lnTo>
                    <a:pt x="363" y="593"/>
                  </a:lnTo>
                  <a:lnTo>
                    <a:pt x="359" y="601"/>
                  </a:lnTo>
                  <a:lnTo>
                    <a:pt x="355" y="607"/>
                  </a:lnTo>
                  <a:lnTo>
                    <a:pt x="351" y="615"/>
                  </a:lnTo>
                  <a:lnTo>
                    <a:pt x="347" y="617"/>
                  </a:lnTo>
                  <a:lnTo>
                    <a:pt x="345" y="621"/>
                  </a:lnTo>
                  <a:lnTo>
                    <a:pt x="343" y="626"/>
                  </a:lnTo>
                  <a:lnTo>
                    <a:pt x="341" y="630"/>
                  </a:lnTo>
                  <a:lnTo>
                    <a:pt x="336" y="636"/>
                  </a:lnTo>
                  <a:lnTo>
                    <a:pt x="330" y="644"/>
                  </a:lnTo>
                  <a:lnTo>
                    <a:pt x="326" y="650"/>
                  </a:lnTo>
                  <a:lnTo>
                    <a:pt x="320" y="659"/>
                  </a:lnTo>
                  <a:lnTo>
                    <a:pt x="316" y="665"/>
                  </a:lnTo>
                  <a:lnTo>
                    <a:pt x="312" y="671"/>
                  </a:lnTo>
                  <a:lnTo>
                    <a:pt x="306" y="677"/>
                  </a:lnTo>
                  <a:lnTo>
                    <a:pt x="301" y="683"/>
                  </a:lnTo>
                  <a:lnTo>
                    <a:pt x="297" y="688"/>
                  </a:lnTo>
                  <a:lnTo>
                    <a:pt x="293" y="692"/>
                  </a:lnTo>
                  <a:lnTo>
                    <a:pt x="289" y="696"/>
                  </a:lnTo>
                  <a:lnTo>
                    <a:pt x="285" y="700"/>
                  </a:lnTo>
                  <a:lnTo>
                    <a:pt x="279" y="704"/>
                  </a:lnTo>
                  <a:lnTo>
                    <a:pt x="275" y="706"/>
                  </a:lnTo>
                  <a:lnTo>
                    <a:pt x="271" y="704"/>
                  </a:lnTo>
                  <a:lnTo>
                    <a:pt x="268" y="702"/>
                  </a:lnTo>
                  <a:lnTo>
                    <a:pt x="264" y="698"/>
                  </a:lnTo>
                  <a:lnTo>
                    <a:pt x="262" y="696"/>
                  </a:lnTo>
                  <a:lnTo>
                    <a:pt x="256" y="690"/>
                  </a:lnTo>
                  <a:lnTo>
                    <a:pt x="252" y="683"/>
                  </a:lnTo>
                  <a:lnTo>
                    <a:pt x="248" y="677"/>
                  </a:lnTo>
                  <a:lnTo>
                    <a:pt x="244" y="673"/>
                  </a:lnTo>
                  <a:lnTo>
                    <a:pt x="240" y="667"/>
                  </a:lnTo>
                  <a:lnTo>
                    <a:pt x="238" y="665"/>
                  </a:lnTo>
                  <a:lnTo>
                    <a:pt x="235" y="661"/>
                  </a:lnTo>
                  <a:lnTo>
                    <a:pt x="233" y="657"/>
                  </a:lnTo>
                  <a:lnTo>
                    <a:pt x="229" y="652"/>
                  </a:lnTo>
                  <a:lnTo>
                    <a:pt x="227" y="648"/>
                  </a:lnTo>
                  <a:lnTo>
                    <a:pt x="223" y="644"/>
                  </a:lnTo>
                  <a:lnTo>
                    <a:pt x="221" y="640"/>
                  </a:lnTo>
                  <a:lnTo>
                    <a:pt x="219" y="636"/>
                  </a:lnTo>
                  <a:lnTo>
                    <a:pt x="217" y="632"/>
                  </a:lnTo>
                  <a:lnTo>
                    <a:pt x="213" y="628"/>
                  </a:lnTo>
                  <a:lnTo>
                    <a:pt x="211" y="624"/>
                  </a:lnTo>
                  <a:lnTo>
                    <a:pt x="209" y="617"/>
                  </a:lnTo>
                  <a:lnTo>
                    <a:pt x="205" y="613"/>
                  </a:lnTo>
                  <a:lnTo>
                    <a:pt x="202" y="609"/>
                  </a:lnTo>
                  <a:lnTo>
                    <a:pt x="200" y="605"/>
                  </a:lnTo>
                  <a:lnTo>
                    <a:pt x="196" y="601"/>
                  </a:lnTo>
                  <a:lnTo>
                    <a:pt x="194" y="597"/>
                  </a:lnTo>
                  <a:lnTo>
                    <a:pt x="192" y="591"/>
                  </a:lnTo>
                  <a:lnTo>
                    <a:pt x="188" y="588"/>
                  </a:lnTo>
                  <a:lnTo>
                    <a:pt x="186" y="582"/>
                  </a:lnTo>
                  <a:lnTo>
                    <a:pt x="184" y="578"/>
                  </a:lnTo>
                  <a:lnTo>
                    <a:pt x="180" y="574"/>
                  </a:lnTo>
                  <a:lnTo>
                    <a:pt x="178" y="570"/>
                  </a:lnTo>
                  <a:lnTo>
                    <a:pt x="176" y="566"/>
                  </a:lnTo>
                  <a:lnTo>
                    <a:pt x="174" y="562"/>
                  </a:lnTo>
                  <a:lnTo>
                    <a:pt x="172" y="558"/>
                  </a:lnTo>
                  <a:lnTo>
                    <a:pt x="169" y="553"/>
                  </a:lnTo>
                  <a:lnTo>
                    <a:pt x="165" y="545"/>
                  </a:lnTo>
                  <a:lnTo>
                    <a:pt x="161" y="539"/>
                  </a:lnTo>
                  <a:lnTo>
                    <a:pt x="157" y="533"/>
                  </a:lnTo>
                  <a:lnTo>
                    <a:pt x="153" y="527"/>
                  </a:lnTo>
                  <a:lnTo>
                    <a:pt x="151" y="522"/>
                  </a:lnTo>
                  <a:lnTo>
                    <a:pt x="149" y="518"/>
                  </a:lnTo>
                  <a:lnTo>
                    <a:pt x="145" y="512"/>
                  </a:lnTo>
                  <a:lnTo>
                    <a:pt x="145" y="510"/>
                  </a:lnTo>
                  <a:lnTo>
                    <a:pt x="145" y="508"/>
                  </a:lnTo>
                  <a:lnTo>
                    <a:pt x="143" y="506"/>
                  </a:lnTo>
                  <a:lnTo>
                    <a:pt x="141" y="504"/>
                  </a:lnTo>
                  <a:lnTo>
                    <a:pt x="139" y="500"/>
                  </a:lnTo>
                  <a:lnTo>
                    <a:pt x="134" y="494"/>
                  </a:lnTo>
                  <a:lnTo>
                    <a:pt x="130" y="487"/>
                  </a:lnTo>
                  <a:lnTo>
                    <a:pt x="128" y="483"/>
                  </a:lnTo>
                  <a:lnTo>
                    <a:pt x="126" y="479"/>
                  </a:lnTo>
                  <a:lnTo>
                    <a:pt x="124" y="475"/>
                  </a:lnTo>
                  <a:lnTo>
                    <a:pt x="122" y="471"/>
                  </a:lnTo>
                  <a:lnTo>
                    <a:pt x="118" y="465"/>
                  </a:lnTo>
                  <a:lnTo>
                    <a:pt x="116" y="460"/>
                  </a:lnTo>
                  <a:lnTo>
                    <a:pt x="114" y="454"/>
                  </a:lnTo>
                  <a:lnTo>
                    <a:pt x="112" y="450"/>
                  </a:lnTo>
                  <a:lnTo>
                    <a:pt x="108" y="444"/>
                  </a:lnTo>
                  <a:lnTo>
                    <a:pt x="106" y="440"/>
                  </a:lnTo>
                  <a:lnTo>
                    <a:pt x="101" y="434"/>
                  </a:lnTo>
                  <a:lnTo>
                    <a:pt x="99" y="427"/>
                  </a:lnTo>
                  <a:lnTo>
                    <a:pt x="95" y="421"/>
                  </a:lnTo>
                  <a:lnTo>
                    <a:pt x="91" y="415"/>
                  </a:lnTo>
                  <a:lnTo>
                    <a:pt x="89" y="409"/>
                  </a:lnTo>
                  <a:lnTo>
                    <a:pt x="85" y="405"/>
                  </a:lnTo>
                  <a:lnTo>
                    <a:pt x="83" y="399"/>
                  </a:lnTo>
                  <a:lnTo>
                    <a:pt x="79" y="392"/>
                  </a:lnTo>
                  <a:lnTo>
                    <a:pt x="75" y="386"/>
                  </a:lnTo>
                  <a:lnTo>
                    <a:pt x="73" y="380"/>
                  </a:lnTo>
                  <a:lnTo>
                    <a:pt x="68" y="374"/>
                  </a:lnTo>
                  <a:lnTo>
                    <a:pt x="64" y="368"/>
                  </a:lnTo>
                  <a:lnTo>
                    <a:pt x="62" y="361"/>
                  </a:lnTo>
                  <a:lnTo>
                    <a:pt x="58" y="355"/>
                  </a:lnTo>
                  <a:lnTo>
                    <a:pt x="54" y="349"/>
                  </a:lnTo>
                  <a:lnTo>
                    <a:pt x="52" y="343"/>
                  </a:lnTo>
                  <a:lnTo>
                    <a:pt x="48" y="337"/>
                  </a:lnTo>
                  <a:lnTo>
                    <a:pt x="46" y="330"/>
                  </a:lnTo>
                  <a:lnTo>
                    <a:pt x="42" y="324"/>
                  </a:lnTo>
                  <a:lnTo>
                    <a:pt x="40" y="318"/>
                  </a:lnTo>
                  <a:lnTo>
                    <a:pt x="35" y="312"/>
                  </a:lnTo>
                  <a:lnTo>
                    <a:pt x="33" y="308"/>
                  </a:lnTo>
                  <a:lnTo>
                    <a:pt x="31" y="302"/>
                  </a:lnTo>
                  <a:lnTo>
                    <a:pt x="27" y="295"/>
                  </a:lnTo>
                  <a:lnTo>
                    <a:pt x="25" y="289"/>
                  </a:lnTo>
                  <a:lnTo>
                    <a:pt x="23" y="285"/>
                  </a:lnTo>
                  <a:lnTo>
                    <a:pt x="21" y="279"/>
                  </a:lnTo>
                  <a:lnTo>
                    <a:pt x="17" y="275"/>
                  </a:lnTo>
                  <a:lnTo>
                    <a:pt x="15" y="269"/>
                  </a:lnTo>
                  <a:lnTo>
                    <a:pt x="13" y="264"/>
                  </a:lnTo>
                  <a:lnTo>
                    <a:pt x="11" y="260"/>
                  </a:lnTo>
                  <a:lnTo>
                    <a:pt x="9" y="256"/>
                  </a:lnTo>
                  <a:lnTo>
                    <a:pt x="7" y="252"/>
                  </a:lnTo>
                  <a:lnTo>
                    <a:pt x="7" y="248"/>
                  </a:lnTo>
                  <a:lnTo>
                    <a:pt x="2" y="242"/>
                  </a:lnTo>
                  <a:lnTo>
                    <a:pt x="2" y="235"/>
                  </a:lnTo>
                  <a:lnTo>
                    <a:pt x="0" y="231"/>
                  </a:lnTo>
                  <a:lnTo>
                    <a:pt x="0" y="229"/>
                  </a:lnTo>
                  <a:lnTo>
                    <a:pt x="0" y="225"/>
                  </a:lnTo>
                  <a:lnTo>
                    <a:pt x="0" y="221"/>
                  </a:lnTo>
                  <a:lnTo>
                    <a:pt x="0" y="217"/>
                  </a:lnTo>
                  <a:lnTo>
                    <a:pt x="2" y="213"/>
                  </a:lnTo>
                  <a:lnTo>
                    <a:pt x="2" y="209"/>
                  </a:lnTo>
                  <a:lnTo>
                    <a:pt x="5" y="205"/>
                  </a:lnTo>
                  <a:lnTo>
                    <a:pt x="7" y="198"/>
                  </a:lnTo>
                  <a:lnTo>
                    <a:pt x="9" y="194"/>
                  </a:lnTo>
                  <a:lnTo>
                    <a:pt x="11" y="190"/>
                  </a:lnTo>
                  <a:lnTo>
                    <a:pt x="13" y="184"/>
                  </a:lnTo>
                  <a:lnTo>
                    <a:pt x="15" y="180"/>
                  </a:lnTo>
                  <a:lnTo>
                    <a:pt x="19" y="176"/>
                  </a:lnTo>
                  <a:lnTo>
                    <a:pt x="21" y="169"/>
                  </a:lnTo>
                  <a:lnTo>
                    <a:pt x="23" y="165"/>
                  </a:lnTo>
                  <a:lnTo>
                    <a:pt x="27" y="159"/>
                  </a:lnTo>
                  <a:lnTo>
                    <a:pt x="29" y="157"/>
                  </a:lnTo>
                  <a:lnTo>
                    <a:pt x="31" y="151"/>
                  </a:lnTo>
                  <a:lnTo>
                    <a:pt x="35" y="145"/>
                  </a:lnTo>
                  <a:lnTo>
                    <a:pt x="38" y="143"/>
                  </a:lnTo>
                  <a:lnTo>
                    <a:pt x="42" y="138"/>
                  </a:lnTo>
                  <a:lnTo>
                    <a:pt x="44" y="134"/>
                  </a:lnTo>
                  <a:lnTo>
                    <a:pt x="46" y="130"/>
                  </a:lnTo>
                  <a:lnTo>
                    <a:pt x="48" y="126"/>
                  </a:lnTo>
                  <a:lnTo>
                    <a:pt x="50" y="124"/>
                  </a:lnTo>
                  <a:lnTo>
                    <a:pt x="54" y="118"/>
                  </a:lnTo>
                  <a:lnTo>
                    <a:pt x="58" y="114"/>
                  </a:lnTo>
                  <a:lnTo>
                    <a:pt x="58" y="112"/>
                  </a:lnTo>
                  <a:lnTo>
                    <a:pt x="60" y="11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7" name="Freeform 18"/>
            <p:cNvSpPr>
              <a:spLocks/>
            </p:cNvSpPr>
            <p:nvPr/>
          </p:nvSpPr>
          <p:spPr bwMode="auto">
            <a:xfrm>
              <a:off x="6440" y="1270"/>
              <a:ext cx="379" cy="565"/>
            </a:xfrm>
            <a:custGeom>
              <a:avLst/>
              <a:gdLst>
                <a:gd name="T0" fmla="*/ 316 w 379"/>
                <a:gd name="T1" fmla="*/ 8 h 565"/>
                <a:gd name="T2" fmla="*/ 320 w 379"/>
                <a:gd name="T3" fmla="*/ 22 h 565"/>
                <a:gd name="T4" fmla="*/ 324 w 379"/>
                <a:gd name="T5" fmla="*/ 37 h 565"/>
                <a:gd name="T6" fmla="*/ 328 w 379"/>
                <a:gd name="T7" fmla="*/ 49 h 565"/>
                <a:gd name="T8" fmla="*/ 334 w 379"/>
                <a:gd name="T9" fmla="*/ 62 h 565"/>
                <a:gd name="T10" fmla="*/ 338 w 379"/>
                <a:gd name="T11" fmla="*/ 76 h 565"/>
                <a:gd name="T12" fmla="*/ 342 w 379"/>
                <a:gd name="T13" fmla="*/ 90 h 565"/>
                <a:gd name="T14" fmla="*/ 349 w 379"/>
                <a:gd name="T15" fmla="*/ 105 h 565"/>
                <a:gd name="T16" fmla="*/ 353 w 379"/>
                <a:gd name="T17" fmla="*/ 119 h 565"/>
                <a:gd name="T18" fmla="*/ 357 w 379"/>
                <a:gd name="T19" fmla="*/ 132 h 565"/>
                <a:gd name="T20" fmla="*/ 361 w 379"/>
                <a:gd name="T21" fmla="*/ 146 h 565"/>
                <a:gd name="T22" fmla="*/ 365 w 379"/>
                <a:gd name="T23" fmla="*/ 161 h 565"/>
                <a:gd name="T24" fmla="*/ 369 w 379"/>
                <a:gd name="T25" fmla="*/ 175 h 565"/>
                <a:gd name="T26" fmla="*/ 371 w 379"/>
                <a:gd name="T27" fmla="*/ 185 h 565"/>
                <a:gd name="T28" fmla="*/ 377 w 379"/>
                <a:gd name="T29" fmla="*/ 204 h 565"/>
                <a:gd name="T30" fmla="*/ 379 w 379"/>
                <a:gd name="T31" fmla="*/ 218 h 565"/>
                <a:gd name="T32" fmla="*/ 379 w 379"/>
                <a:gd name="T33" fmla="*/ 227 h 565"/>
                <a:gd name="T34" fmla="*/ 375 w 379"/>
                <a:gd name="T35" fmla="*/ 241 h 565"/>
                <a:gd name="T36" fmla="*/ 369 w 379"/>
                <a:gd name="T37" fmla="*/ 260 h 565"/>
                <a:gd name="T38" fmla="*/ 359 w 379"/>
                <a:gd name="T39" fmla="*/ 276 h 565"/>
                <a:gd name="T40" fmla="*/ 355 w 379"/>
                <a:gd name="T41" fmla="*/ 289 h 565"/>
                <a:gd name="T42" fmla="*/ 351 w 379"/>
                <a:gd name="T43" fmla="*/ 299 h 565"/>
                <a:gd name="T44" fmla="*/ 344 w 379"/>
                <a:gd name="T45" fmla="*/ 311 h 565"/>
                <a:gd name="T46" fmla="*/ 340 w 379"/>
                <a:gd name="T47" fmla="*/ 324 h 565"/>
                <a:gd name="T48" fmla="*/ 334 w 379"/>
                <a:gd name="T49" fmla="*/ 334 h 565"/>
                <a:gd name="T50" fmla="*/ 328 w 379"/>
                <a:gd name="T51" fmla="*/ 346 h 565"/>
                <a:gd name="T52" fmla="*/ 320 w 379"/>
                <a:gd name="T53" fmla="*/ 365 h 565"/>
                <a:gd name="T54" fmla="*/ 309 w 379"/>
                <a:gd name="T55" fmla="*/ 384 h 565"/>
                <a:gd name="T56" fmla="*/ 301 w 379"/>
                <a:gd name="T57" fmla="*/ 402 h 565"/>
                <a:gd name="T58" fmla="*/ 297 w 379"/>
                <a:gd name="T59" fmla="*/ 412 h 565"/>
                <a:gd name="T60" fmla="*/ 295 w 379"/>
                <a:gd name="T61" fmla="*/ 423 h 565"/>
                <a:gd name="T62" fmla="*/ 289 w 379"/>
                <a:gd name="T63" fmla="*/ 435 h 565"/>
                <a:gd name="T64" fmla="*/ 280 w 379"/>
                <a:gd name="T65" fmla="*/ 452 h 565"/>
                <a:gd name="T66" fmla="*/ 268 w 379"/>
                <a:gd name="T67" fmla="*/ 468 h 565"/>
                <a:gd name="T68" fmla="*/ 256 w 379"/>
                <a:gd name="T69" fmla="*/ 489 h 565"/>
                <a:gd name="T70" fmla="*/ 243 w 379"/>
                <a:gd name="T71" fmla="*/ 507 h 565"/>
                <a:gd name="T72" fmla="*/ 231 w 379"/>
                <a:gd name="T73" fmla="*/ 526 h 565"/>
                <a:gd name="T74" fmla="*/ 217 w 379"/>
                <a:gd name="T75" fmla="*/ 543 h 565"/>
                <a:gd name="T76" fmla="*/ 206 w 379"/>
                <a:gd name="T77" fmla="*/ 555 h 565"/>
                <a:gd name="T78" fmla="*/ 194 w 379"/>
                <a:gd name="T79" fmla="*/ 563 h 565"/>
                <a:gd name="T80" fmla="*/ 182 w 379"/>
                <a:gd name="T81" fmla="*/ 559 h 565"/>
                <a:gd name="T82" fmla="*/ 167 w 379"/>
                <a:gd name="T83" fmla="*/ 543 h 565"/>
                <a:gd name="T84" fmla="*/ 157 w 379"/>
                <a:gd name="T85" fmla="*/ 530 h 565"/>
                <a:gd name="T86" fmla="*/ 146 w 379"/>
                <a:gd name="T87" fmla="*/ 516 h 565"/>
                <a:gd name="T88" fmla="*/ 136 w 379"/>
                <a:gd name="T89" fmla="*/ 501 h 565"/>
                <a:gd name="T90" fmla="*/ 128 w 379"/>
                <a:gd name="T91" fmla="*/ 489 h 565"/>
                <a:gd name="T92" fmla="*/ 120 w 379"/>
                <a:gd name="T93" fmla="*/ 476 h 565"/>
                <a:gd name="T94" fmla="*/ 111 w 379"/>
                <a:gd name="T95" fmla="*/ 464 h 565"/>
                <a:gd name="T96" fmla="*/ 0 w 379"/>
                <a:gd name="T97" fmla="*/ 293 h 5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9"/>
                <a:gd name="T148" fmla="*/ 0 h 565"/>
                <a:gd name="T149" fmla="*/ 379 w 379"/>
                <a:gd name="T150" fmla="*/ 565 h 5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9" h="565">
                  <a:moveTo>
                    <a:pt x="311" y="0"/>
                  </a:moveTo>
                  <a:lnTo>
                    <a:pt x="311" y="2"/>
                  </a:lnTo>
                  <a:lnTo>
                    <a:pt x="316" y="8"/>
                  </a:lnTo>
                  <a:lnTo>
                    <a:pt x="316" y="12"/>
                  </a:lnTo>
                  <a:lnTo>
                    <a:pt x="318" y="18"/>
                  </a:lnTo>
                  <a:lnTo>
                    <a:pt x="320" y="22"/>
                  </a:lnTo>
                  <a:lnTo>
                    <a:pt x="322" y="31"/>
                  </a:lnTo>
                  <a:lnTo>
                    <a:pt x="324" y="33"/>
                  </a:lnTo>
                  <a:lnTo>
                    <a:pt x="324" y="37"/>
                  </a:lnTo>
                  <a:lnTo>
                    <a:pt x="326" y="41"/>
                  </a:lnTo>
                  <a:lnTo>
                    <a:pt x="328" y="45"/>
                  </a:lnTo>
                  <a:lnTo>
                    <a:pt x="328" y="49"/>
                  </a:lnTo>
                  <a:lnTo>
                    <a:pt x="330" y="53"/>
                  </a:lnTo>
                  <a:lnTo>
                    <a:pt x="332" y="57"/>
                  </a:lnTo>
                  <a:lnTo>
                    <a:pt x="334" y="62"/>
                  </a:lnTo>
                  <a:lnTo>
                    <a:pt x="334" y="66"/>
                  </a:lnTo>
                  <a:lnTo>
                    <a:pt x="336" y="70"/>
                  </a:lnTo>
                  <a:lnTo>
                    <a:pt x="338" y="76"/>
                  </a:lnTo>
                  <a:lnTo>
                    <a:pt x="340" y="80"/>
                  </a:lnTo>
                  <a:lnTo>
                    <a:pt x="340" y="84"/>
                  </a:lnTo>
                  <a:lnTo>
                    <a:pt x="342" y="90"/>
                  </a:lnTo>
                  <a:lnTo>
                    <a:pt x="344" y="95"/>
                  </a:lnTo>
                  <a:lnTo>
                    <a:pt x="346" y="101"/>
                  </a:lnTo>
                  <a:lnTo>
                    <a:pt x="349" y="105"/>
                  </a:lnTo>
                  <a:lnTo>
                    <a:pt x="349" y="109"/>
                  </a:lnTo>
                  <a:lnTo>
                    <a:pt x="351" y="113"/>
                  </a:lnTo>
                  <a:lnTo>
                    <a:pt x="353" y="119"/>
                  </a:lnTo>
                  <a:lnTo>
                    <a:pt x="355" y="123"/>
                  </a:lnTo>
                  <a:lnTo>
                    <a:pt x="355" y="128"/>
                  </a:lnTo>
                  <a:lnTo>
                    <a:pt x="357" y="132"/>
                  </a:lnTo>
                  <a:lnTo>
                    <a:pt x="359" y="138"/>
                  </a:lnTo>
                  <a:lnTo>
                    <a:pt x="359" y="142"/>
                  </a:lnTo>
                  <a:lnTo>
                    <a:pt x="361" y="146"/>
                  </a:lnTo>
                  <a:lnTo>
                    <a:pt x="361" y="152"/>
                  </a:lnTo>
                  <a:lnTo>
                    <a:pt x="365" y="157"/>
                  </a:lnTo>
                  <a:lnTo>
                    <a:pt x="365" y="161"/>
                  </a:lnTo>
                  <a:lnTo>
                    <a:pt x="367" y="165"/>
                  </a:lnTo>
                  <a:lnTo>
                    <a:pt x="367" y="171"/>
                  </a:lnTo>
                  <a:lnTo>
                    <a:pt x="369" y="175"/>
                  </a:lnTo>
                  <a:lnTo>
                    <a:pt x="369" y="179"/>
                  </a:lnTo>
                  <a:lnTo>
                    <a:pt x="371" y="183"/>
                  </a:lnTo>
                  <a:lnTo>
                    <a:pt x="371" y="185"/>
                  </a:lnTo>
                  <a:lnTo>
                    <a:pt x="373" y="190"/>
                  </a:lnTo>
                  <a:lnTo>
                    <a:pt x="375" y="198"/>
                  </a:lnTo>
                  <a:lnTo>
                    <a:pt x="377" y="204"/>
                  </a:lnTo>
                  <a:lnTo>
                    <a:pt x="377" y="210"/>
                  </a:lnTo>
                  <a:lnTo>
                    <a:pt x="379" y="214"/>
                  </a:lnTo>
                  <a:lnTo>
                    <a:pt x="379" y="218"/>
                  </a:lnTo>
                  <a:lnTo>
                    <a:pt x="379" y="223"/>
                  </a:lnTo>
                  <a:lnTo>
                    <a:pt x="379" y="225"/>
                  </a:lnTo>
                  <a:lnTo>
                    <a:pt x="379" y="227"/>
                  </a:lnTo>
                  <a:lnTo>
                    <a:pt x="377" y="231"/>
                  </a:lnTo>
                  <a:lnTo>
                    <a:pt x="377" y="237"/>
                  </a:lnTo>
                  <a:lnTo>
                    <a:pt x="375" y="241"/>
                  </a:lnTo>
                  <a:lnTo>
                    <a:pt x="373" y="247"/>
                  </a:lnTo>
                  <a:lnTo>
                    <a:pt x="369" y="254"/>
                  </a:lnTo>
                  <a:lnTo>
                    <a:pt x="369" y="260"/>
                  </a:lnTo>
                  <a:lnTo>
                    <a:pt x="365" y="266"/>
                  </a:lnTo>
                  <a:lnTo>
                    <a:pt x="361" y="274"/>
                  </a:lnTo>
                  <a:lnTo>
                    <a:pt x="359" y="276"/>
                  </a:lnTo>
                  <a:lnTo>
                    <a:pt x="359" y="280"/>
                  </a:lnTo>
                  <a:lnTo>
                    <a:pt x="357" y="284"/>
                  </a:lnTo>
                  <a:lnTo>
                    <a:pt x="355" y="289"/>
                  </a:lnTo>
                  <a:lnTo>
                    <a:pt x="353" y="293"/>
                  </a:lnTo>
                  <a:lnTo>
                    <a:pt x="353" y="297"/>
                  </a:lnTo>
                  <a:lnTo>
                    <a:pt x="351" y="299"/>
                  </a:lnTo>
                  <a:lnTo>
                    <a:pt x="349" y="303"/>
                  </a:lnTo>
                  <a:lnTo>
                    <a:pt x="346" y="307"/>
                  </a:lnTo>
                  <a:lnTo>
                    <a:pt x="344" y="311"/>
                  </a:lnTo>
                  <a:lnTo>
                    <a:pt x="342" y="315"/>
                  </a:lnTo>
                  <a:lnTo>
                    <a:pt x="342" y="320"/>
                  </a:lnTo>
                  <a:lnTo>
                    <a:pt x="340" y="324"/>
                  </a:lnTo>
                  <a:lnTo>
                    <a:pt x="338" y="328"/>
                  </a:lnTo>
                  <a:lnTo>
                    <a:pt x="336" y="330"/>
                  </a:lnTo>
                  <a:lnTo>
                    <a:pt x="334" y="334"/>
                  </a:lnTo>
                  <a:lnTo>
                    <a:pt x="332" y="338"/>
                  </a:lnTo>
                  <a:lnTo>
                    <a:pt x="330" y="342"/>
                  </a:lnTo>
                  <a:lnTo>
                    <a:pt x="328" y="346"/>
                  </a:lnTo>
                  <a:lnTo>
                    <a:pt x="326" y="351"/>
                  </a:lnTo>
                  <a:lnTo>
                    <a:pt x="322" y="357"/>
                  </a:lnTo>
                  <a:lnTo>
                    <a:pt x="320" y="365"/>
                  </a:lnTo>
                  <a:lnTo>
                    <a:pt x="316" y="371"/>
                  </a:lnTo>
                  <a:lnTo>
                    <a:pt x="313" y="379"/>
                  </a:lnTo>
                  <a:lnTo>
                    <a:pt x="309" y="384"/>
                  </a:lnTo>
                  <a:lnTo>
                    <a:pt x="307" y="390"/>
                  </a:lnTo>
                  <a:lnTo>
                    <a:pt x="303" y="396"/>
                  </a:lnTo>
                  <a:lnTo>
                    <a:pt x="301" y="402"/>
                  </a:lnTo>
                  <a:lnTo>
                    <a:pt x="299" y="406"/>
                  </a:lnTo>
                  <a:lnTo>
                    <a:pt x="297" y="410"/>
                  </a:lnTo>
                  <a:lnTo>
                    <a:pt x="297" y="412"/>
                  </a:lnTo>
                  <a:lnTo>
                    <a:pt x="297" y="417"/>
                  </a:lnTo>
                  <a:lnTo>
                    <a:pt x="295" y="419"/>
                  </a:lnTo>
                  <a:lnTo>
                    <a:pt x="295" y="423"/>
                  </a:lnTo>
                  <a:lnTo>
                    <a:pt x="291" y="427"/>
                  </a:lnTo>
                  <a:lnTo>
                    <a:pt x="291" y="431"/>
                  </a:lnTo>
                  <a:lnTo>
                    <a:pt x="289" y="435"/>
                  </a:lnTo>
                  <a:lnTo>
                    <a:pt x="285" y="439"/>
                  </a:lnTo>
                  <a:lnTo>
                    <a:pt x="283" y="446"/>
                  </a:lnTo>
                  <a:lnTo>
                    <a:pt x="280" y="452"/>
                  </a:lnTo>
                  <a:lnTo>
                    <a:pt x="276" y="458"/>
                  </a:lnTo>
                  <a:lnTo>
                    <a:pt x="272" y="464"/>
                  </a:lnTo>
                  <a:lnTo>
                    <a:pt x="268" y="468"/>
                  </a:lnTo>
                  <a:lnTo>
                    <a:pt x="264" y="476"/>
                  </a:lnTo>
                  <a:lnTo>
                    <a:pt x="260" y="483"/>
                  </a:lnTo>
                  <a:lnTo>
                    <a:pt x="256" y="489"/>
                  </a:lnTo>
                  <a:lnTo>
                    <a:pt x="252" y="495"/>
                  </a:lnTo>
                  <a:lnTo>
                    <a:pt x="247" y="503"/>
                  </a:lnTo>
                  <a:lnTo>
                    <a:pt x="243" y="507"/>
                  </a:lnTo>
                  <a:lnTo>
                    <a:pt x="239" y="514"/>
                  </a:lnTo>
                  <a:lnTo>
                    <a:pt x="235" y="520"/>
                  </a:lnTo>
                  <a:lnTo>
                    <a:pt x="231" y="526"/>
                  </a:lnTo>
                  <a:lnTo>
                    <a:pt x="225" y="532"/>
                  </a:lnTo>
                  <a:lnTo>
                    <a:pt x="221" y="536"/>
                  </a:lnTo>
                  <a:lnTo>
                    <a:pt x="217" y="543"/>
                  </a:lnTo>
                  <a:lnTo>
                    <a:pt x="215" y="547"/>
                  </a:lnTo>
                  <a:lnTo>
                    <a:pt x="210" y="551"/>
                  </a:lnTo>
                  <a:lnTo>
                    <a:pt x="206" y="555"/>
                  </a:lnTo>
                  <a:lnTo>
                    <a:pt x="202" y="557"/>
                  </a:lnTo>
                  <a:lnTo>
                    <a:pt x="200" y="561"/>
                  </a:lnTo>
                  <a:lnTo>
                    <a:pt x="194" y="563"/>
                  </a:lnTo>
                  <a:lnTo>
                    <a:pt x="192" y="565"/>
                  </a:lnTo>
                  <a:lnTo>
                    <a:pt x="186" y="563"/>
                  </a:lnTo>
                  <a:lnTo>
                    <a:pt x="182" y="559"/>
                  </a:lnTo>
                  <a:lnTo>
                    <a:pt x="175" y="553"/>
                  </a:lnTo>
                  <a:lnTo>
                    <a:pt x="169" y="547"/>
                  </a:lnTo>
                  <a:lnTo>
                    <a:pt x="167" y="543"/>
                  </a:lnTo>
                  <a:lnTo>
                    <a:pt x="163" y="538"/>
                  </a:lnTo>
                  <a:lnTo>
                    <a:pt x="159" y="534"/>
                  </a:lnTo>
                  <a:lnTo>
                    <a:pt x="157" y="530"/>
                  </a:lnTo>
                  <a:lnTo>
                    <a:pt x="153" y="526"/>
                  </a:lnTo>
                  <a:lnTo>
                    <a:pt x="149" y="522"/>
                  </a:lnTo>
                  <a:lnTo>
                    <a:pt x="146" y="516"/>
                  </a:lnTo>
                  <a:lnTo>
                    <a:pt x="144" y="512"/>
                  </a:lnTo>
                  <a:lnTo>
                    <a:pt x="138" y="507"/>
                  </a:lnTo>
                  <a:lnTo>
                    <a:pt x="136" y="501"/>
                  </a:lnTo>
                  <a:lnTo>
                    <a:pt x="134" y="497"/>
                  </a:lnTo>
                  <a:lnTo>
                    <a:pt x="130" y="493"/>
                  </a:lnTo>
                  <a:lnTo>
                    <a:pt x="128" y="489"/>
                  </a:lnTo>
                  <a:lnTo>
                    <a:pt x="124" y="485"/>
                  </a:lnTo>
                  <a:lnTo>
                    <a:pt x="122" y="481"/>
                  </a:lnTo>
                  <a:lnTo>
                    <a:pt x="120" y="476"/>
                  </a:lnTo>
                  <a:lnTo>
                    <a:pt x="116" y="470"/>
                  </a:lnTo>
                  <a:lnTo>
                    <a:pt x="113" y="466"/>
                  </a:lnTo>
                  <a:lnTo>
                    <a:pt x="111" y="464"/>
                  </a:lnTo>
                  <a:lnTo>
                    <a:pt x="111" y="462"/>
                  </a:lnTo>
                  <a:lnTo>
                    <a:pt x="62" y="351"/>
                  </a:lnTo>
                  <a:lnTo>
                    <a:pt x="0" y="293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Freeform 19"/>
            <p:cNvSpPr>
              <a:spLocks/>
            </p:cNvSpPr>
            <p:nvPr/>
          </p:nvSpPr>
          <p:spPr bwMode="auto">
            <a:xfrm>
              <a:off x="6065" y="1140"/>
              <a:ext cx="688" cy="429"/>
            </a:xfrm>
            <a:custGeom>
              <a:avLst/>
              <a:gdLst>
                <a:gd name="T0" fmla="*/ 6 w 688"/>
                <a:gd name="T1" fmla="*/ 12 h 429"/>
                <a:gd name="T2" fmla="*/ 2 w 688"/>
                <a:gd name="T3" fmla="*/ 31 h 429"/>
                <a:gd name="T4" fmla="*/ 0 w 688"/>
                <a:gd name="T5" fmla="*/ 57 h 429"/>
                <a:gd name="T6" fmla="*/ 2 w 688"/>
                <a:gd name="T7" fmla="*/ 86 h 429"/>
                <a:gd name="T8" fmla="*/ 4 w 688"/>
                <a:gd name="T9" fmla="*/ 105 h 429"/>
                <a:gd name="T10" fmla="*/ 10 w 688"/>
                <a:gd name="T11" fmla="*/ 126 h 429"/>
                <a:gd name="T12" fmla="*/ 18 w 688"/>
                <a:gd name="T13" fmla="*/ 146 h 429"/>
                <a:gd name="T14" fmla="*/ 29 w 688"/>
                <a:gd name="T15" fmla="*/ 169 h 429"/>
                <a:gd name="T16" fmla="*/ 39 w 688"/>
                <a:gd name="T17" fmla="*/ 192 h 429"/>
                <a:gd name="T18" fmla="*/ 51 w 688"/>
                <a:gd name="T19" fmla="*/ 216 h 429"/>
                <a:gd name="T20" fmla="*/ 66 w 688"/>
                <a:gd name="T21" fmla="*/ 239 h 429"/>
                <a:gd name="T22" fmla="*/ 80 w 688"/>
                <a:gd name="T23" fmla="*/ 262 h 429"/>
                <a:gd name="T24" fmla="*/ 97 w 688"/>
                <a:gd name="T25" fmla="*/ 282 h 429"/>
                <a:gd name="T26" fmla="*/ 115 w 688"/>
                <a:gd name="T27" fmla="*/ 303 h 429"/>
                <a:gd name="T28" fmla="*/ 132 w 688"/>
                <a:gd name="T29" fmla="*/ 324 h 429"/>
                <a:gd name="T30" fmla="*/ 152 w 688"/>
                <a:gd name="T31" fmla="*/ 344 h 429"/>
                <a:gd name="T32" fmla="*/ 177 w 688"/>
                <a:gd name="T33" fmla="*/ 365 h 429"/>
                <a:gd name="T34" fmla="*/ 202 w 688"/>
                <a:gd name="T35" fmla="*/ 384 h 429"/>
                <a:gd name="T36" fmla="*/ 229 w 688"/>
                <a:gd name="T37" fmla="*/ 398 h 429"/>
                <a:gd name="T38" fmla="*/ 258 w 688"/>
                <a:gd name="T39" fmla="*/ 410 h 429"/>
                <a:gd name="T40" fmla="*/ 291 w 688"/>
                <a:gd name="T41" fmla="*/ 421 h 429"/>
                <a:gd name="T42" fmla="*/ 321 w 688"/>
                <a:gd name="T43" fmla="*/ 427 h 429"/>
                <a:gd name="T44" fmla="*/ 348 w 688"/>
                <a:gd name="T45" fmla="*/ 429 h 429"/>
                <a:gd name="T46" fmla="*/ 369 w 688"/>
                <a:gd name="T47" fmla="*/ 429 h 429"/>
                <a:gd name="T48" fmla="*/ 385 w 688"/>
                <a:gd name="T49" fmla="*/ 429 h 429"/>
                <a:gd name="T50" fmla="*/ 398 w 688"/>
                <a:gd name="T51" fmla="*/ 419 h 429"/>
                <a:gd name="T52" fmla="*/ 422 w 688"/>
                <a:gd name="T53" fmla="*/ 400 h 429"/>
                <a:gd name="T54" fmla="*/ 443 w 688"/>
                <a:gd name="T55" fmla="*/ 384 h 429"/>
                <a:gd name="T56" fmla="*/ 466 w 688"/>
                <a:gd name="T57" fmla="*/ 367 h 429"/>
                <a:gd name="T58" fmla="*/ 491 w 688"/>
                <a:gd name="T59" fmla="*/ 348 h 429"/>
                <a:gd name="T60" fmla="*/ 515 w 688"/>
                <a:gd name="T61" fmla="*/ 330 h 429"/>
                <a:gd name="T62" fmla="*/ 538 w 688"/>
                <a:gd name="T63" fmla="*/ 313 h 429"/>
                <a:gd name="T64" fmla="*/ 561 w 688"/>
                <a:gd name="T65" fmla="*/ 297 h 429"/>
                <a:gd name="T66" fmla="*/ 581 w 688"/>
                <a:gd name="T67" fmla="*/ 278 h 429"/>
                <a:gd name="T68" fmla="*/ 606 w 688"/>
                <a:gd name="T69" fmla="*/ 262 h 429"/>
                <a:gd name="T70" fmla="*/ 625 w 688"/>
                <a:gd name="T71" fmla="*/ 239 h 429"/>
                <a:gd name="T72" fmla="*/ 643 w 688"/>
                <a:gd name="T73" fmla="*/ 216 h 429"/>
                <a:gd name="T74" fmla="*/ 660 w 688"/>
                <a:gd name="T75" fmla="*/ 192 h 429"/>
                <a:gd name="T76" fmla="*/ 674 w 688"/>
                <a:gd name="T77" fmla="*/ 167 h 429"/>
                <a:gd name="T78" fmla="*/ 684 w 688"/>
                <a:gd name="T79" fmla="*/ 146 h 429"/>
                <a:gd name="T80" fmla="*/ 684 w 688"/>
                <a:gd name="T81" fmla="*/ 119 h 429"/>
                <a:gd name="T82" fmla="*/ 662 w 688"/>
                <a:gd name="T83" fmla="*/ 99 h 429"/>
                <a:gd name="T84" fmla="*/ 631 w 688"/>
                <a:gd name="T85" fmla="*/ 80 h 429"/>
                <a:gd name="T86" fmla="*/ 610 w 688"/>
                <a:gd name="T87" fmla="*/ 68 h 429"/>
                <a:gd name="T88" fmla="*/ 592 w 688"/>
                <a:gd name="T89" fmla="*/ 64 h 429"/>
                <a:gd name="T90" fmla="*/ 563 w 688"/>
                <a:gd name="T91" fmla="*/ 59 h 429"/>
                <a:gd name="T92" fmla="*/ 528 w 688"/>
                <a:gd name="T93" fmla="*/ 53 h 429"/>
                <a:gd name="T94" fmla="*/ 486 w 688"/>
                <a:gd name="T95" fmla="*/ 47 h 429"/>
                <a:gd name="T96" fmla="*/ 441 w 688"/>
                <a:gd name="T97" fmla="*/ 41 h 429"/>
                <a:gd name="T98" fmla="*/ 396 w 688"/>
                <a:gd name="T99" fmla="*/ 33 h 429"/>
                <a:gd name="T100" fmla="*/ 350 w 688"/>
                <a:gd name="T101" fmla="*/ 26 h 429"/>
                <a:gd name="T102" fmla="*/ 307 w 688"/>
                <a:gd name="T103" fmla="*/ 20 h 429"/>
                <a:gd name="T104" fmla="*/ 272 w 688"/>
                <a:gd name="T105" fmla="*/ 16 h 429"/>
                <a:gd name="T106" fmla="*/ 239 w 688"/>
                <a:gd name="T107" fmla="*/ 10 h 429"/>
                <a:gd name="T108" fmla="*/ 220 w 688"/>
                <a:gd name="T109" fmla="*/ 8 h 429"/>
                <a:gd name="T110" fmla="*/ 12 w 688"/>
                <a:gd name="T111" fmla="*/ 0 h 42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88"/>
                <a:gd name="T169" fmla="*/ 0 h 429"/>
                <a:gd name="T170" fmla="*/ 688 w 688"/>
                <a:gd name="T171" fmla="*/ 429 h 42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88" h="429">
                  <a:moveTo>
                    <a:pt x="12" y="0"/>
                  </a:moveTo>
                  <a:lnTo>
                    <a:pt x="10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2" y="31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0" y="51"/>
                  </a:lnTo>
                  <a:lnTo>
                    <a:pt x="0" y="57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4" y="97"/>
                  </a:lnTo>
                  <a:lnTo>
                    <a:pt x="4" y="101"/>
                  </a:lnTo>
                  <a:lnTo>
                    <a:pt x="4" y="105"/>
                  </a:lnTo>
                  <a:lnTo>
                    <a:pt x="6" y="109"/>
                  </a:lnTo>
                  <a:lnTo>
                    <a:pt x="6" y="113"/>
                  </a:lnTo>
                  <a:lnTo>
                    <a:pt x="8" y="117"/>
                  </a:lnTo>
                  <a:lnTo>
                    <a:pt x="8" y="121"/>
                  </a:lnTo>
                  <a:lnTo>
                    <a:pt x="10" y="126"/>
                  </a:lnTo>
                  <a:lnTo>
                    <a:pt x="12" y="130"/>
                  </a:lnTo>
                  <a:lnTo>
                    <a:pt x="12" y="134"/>
                  </a:lnTo>
                  <a:lnTo>
                    <a:pt x="14" y="138"/>
                  </a:lnTo>
                  <a:lnTo>
                    <a:pt x="16" y="142"/>
                  </a:lnTo>
                  <a:lnTo>
                    <a:pt x="18" y="146"/>
                  </a:lnTo>
                  <a:lnTo>
                    <a:pt x="20" y="150"/>
                  </a:lnTo>
                  <a:lnTo>
                    <a:pt x="22" y="156"/>
                  </a:lnTo>
                  <a:lnTo>
                    <a:pt x="25" y="161"/>
                  </a:lnTo>
                  <a:lnTo>
                    <a:pt x="27" y="167"/>
                  </a:lnTo>
                  <a:lnTo>
                    <a:pt x="29" y="169"/>
                  </a:lnTo>
                  <a:lnTo>
                    <a:pt x="31" y="175"/>
                  </a:lnTo>
                  <a:lnTo>
                    <a:pt x="33" y="179"/>
                  </a:lnTo>
                  <a:lnTo>
                    <a:pt x="35" y="183"/>
                  </a:lnTo>
                  <a:lnTo>
                    <a:pt x="37" y="187"/>
                  </a:lnTo>
                  <a:lnTo>
                    <a:pt x="39" y="192"/>
                  </a:lnTo>
                  <a:lnTo>
                    <a:pt x="41" y="198"/>
                  </a:lnTo>
                  <a:lnTo>
                    <a:pt x="45" y="202"/>
                  </a:lnTo>
                  <a:lnTo>
                    <a:pt x="47" y="206"/>
                  </a:lnTo>
                  <a:lnTo>
                    <a:pt x="49" y="210"/>
                  </a:lnTo>
                  <a:lnTo>
                    <a:pt x="51" y="216"/>
                  </a:lnTo>
                  <a:lnTo>
                    <a:pt x="55" y="220"/>
                  </a:lnTo>
                  <a:lnTo>
                    <a:pt x="58" y="225"/>
                  </a:lnTo>
                  <a:lnTo>
                    <a:pt x="62" y="229"/>
                  </a:lnTo>
                  <a:lnTo>
                    <a:pt x="64" y="235"/>
                  </a:lnTo>
                  <a:lnTo>
                    <a:pt x="66" y="239"/>
                  </a:lnTo>
                  <a:lnTo>
                    <a:pt x="68" y="243"/>
                  </a:lnTo>
                  <a:lnTo>
                    <a:pt x="72" y="247"/>
                  </a:lnTo>
                  <a:lnTo>
                    <a:pt x="74" y="251"/>
                  </a:lnTo>
                  <a:lnTo>
                    <a:pt x="78" y="256"/>
                  </a:lnTo>
                  <a:lnTo>
                    <a:pt x="80" y="262"/>
                  </a:lnTo>
                  <a:lnTo>
                    <a:pt x="84" y="266"/>
                  </a:lnTo>
                  <a:lnTo>
                    <a:pt x="86" y="270"/>
                  </a:lnTo>
                  <a:lnTo>
                    <a:pt x="91" y="274"/>
                  </a:lnTo>
                  <a:lnTo>
                    <a:pt x="95" y="278"/>
                  </a:lnTo>
                  <a:lnTo>
                    <a:pt x="97" y="282"/>
                  </a:lnTo>
                  <a:lnTo>
                    <a:pt x="101" y="287"/>
                  </a:lnTo>
                  <a:lnTo>
                    <a:pt x="105" y="291"/>
                  </a:lnTo>
                  <a:lnTo>
                    <a:pt x="107" y="295"/>
                  </a:lnTo>
                  <a:lnTo>
                    <a:pt x="111" y="299"/>
                  </a:lnTo>
                  <a:lnTo>
                    <a:pt x="115" y="303"/>
                  </a:lnTo>
                  <a:lnTo>
                    <a:pt x="119" y="307"/>
                  </a:lnTo>
                  <a:lnTo>
                    <a:pt x="121" y="311"/>
                  </a:lnTo>
                  <a:lnTo>
                    <a:pt x="126" y="315"/>
                  </a:lnTo>
                  <a:lnTo>
                    <a:pt x="128" y="320"/>
                  </a:lnTo>
                  <a:lnTo>
                    <a:pt x="132" y="324"/>
                  </a:lnTo>
                  <a:lnTo>
                    <a:pt x="136" y="326"/>
                  </a:lnTo>
                  <a:lnTo>
                    <a:pt x="138" y="330"/>
                  </a:lnTo>
                  <a:lnTo>
                    <a:pt x="142" y="334"/>
                  </a:lnTo>
                  <a:lnTo>
                    <a:pt x="146" y="338"/>
                  </a:lnTo>
                  <a:lnTo>
                    <a:pt x="152" y="344"/>
                  </a:lnTo>
                  <a:lnTo>
                    <a:pt x="161" y="351"/>
                  </a:lnTo>
                  <a:lnTo>
                    <a:pt x="165" y="355"/>
                  </a:lnTo>
                  <a:lnTo>
                    <a:pt x="169" y="357"/>
                  </a:lnTo>
                  <a:lnTo>
                    <a:pt x="173" y="361"/>
                  </a:lnTo>
                  <a:lnTo>
                    <a:pt x="177" y="365"/>
                  </a:lnTo>
                  <a:lnTo>
                    <a:pt x="183" y="369"/>
                  </a:lnTo>
                  <a:lnTo>
                    <a:pt x="192" y="375"/>
                  </a:lnTo>
                  <a:lnTo>
                    <a:pt x="194" y="377"/>
                  </a:lnTo>
                  <a:lnTo>
                    <a:pt x="198" y="379"/>
                  </a:lnTo>
                  <a:lnTo>
                    <a:pt x="202" y="384"/>
                  </a:lnTo>
                  <a:lnTo>
                    <a:pt x="206" y="386"/>
                  </a:lnTo>
                  <a:lnTo>
                    <a:pt x="214" y="390"/>
                  </a:lnTo>
                  <a:lnTo>
                    <a:pt x="220" y="394"/>
                  </a:lnTo>
                  <a:lnTo>
                    <a:pt x="225" y="396"/>
                  </a:lnTo>
                  <a:lnTo>
                    <a:pt x="229" y="398"/>
                  </a:lnTo>
                  <a:lnTo>
                    <a:pt x="233" y="400"/>
                  </a:lnTo>
                  <a:lnTo>
                    <a:pt x="237" y="402"/>
                  </a:lnTo>
                  <a:lnTo>
                    <a:pt x="243" y="406"/>
                  </a:lnTo>
                  <a:lnTo>
                    <a:pt x="249" y="408"/>
                  </a:lnTo>
                  <a:lnTo>
                    <a:pt x="258" y="410"/>
                  </a:lnTo>
                  <a:lnTo>
                    <a:pt x="264" y="412"/>
                  </a:lnTo>
                  <a:lnTo>
                    <a:pt x="270" y="414"/>
                  </a:lnTo>
                  <a:lnTo>
                    <a:pt x="278" y="417"/>
                  </a:lnTo>
                  <a:lnTo>
                    <a:pt x="284" y="419"/>
                  </a:lnTo>
                  <a:lnTo>
                    <a:pt x="291" y="421"/>
                  </a:lnTo>
                  <a:lnTo>
                    <a:pt x="297" y="423"/>
                  </a:lnTo>
                  <a:lnTo>
                    <a:pt x="303" y="423"/>
                  </a:lnTo>
                  <a:lnTo>
                    <a:pt x="309" y="425"/>
                  </a:lnTo>
                  <a:lnTo>
                    <a:pt x="317" y="427"/>
                  </a:lnTo>
                  <a:lnTo>
                    <a:pt x="321" y="427"/>
                  </a:lnTo>
                  <a:lnTo>
                    <a:pt x="328" y="427"/>
                  </a:lnTo>
                  <a:lnTo>
                    <a:pt x="334" y="427"/>
                  </a:lnTo>
                  <a:lnTo>
                    <a:pt x="340" y="429"/>
                  </a:lnTo>
                  <a:lnTo>
                    <a:pt x="344" y="429"/>
                  </a:lnTo>
                  <a:lnTo>
                    <a:pt x="348" y="429"/>
                  </a:lnTo>
                  <a:lnTo>
                    <a:pt x="352" y="429"/>
                  </a:lnTo>
                  <a:lnTo>
                    <a:pt x="359" y="429"/>
                  </a:lnTo>
                  <a:lnTo>
                    <a:pt x="361" y="429"/>
                  </a:lnTo>
                  <a:lnTo>
                    <a:pt x="365" y="429"/>
                  </a:lnTo>
                  <a:lnTo>
                    <a:pt x="369" y="429"/>
                  </a:lnTo>
                  <a:lnTo>
                    <a:pt x="373" y="429"/>
                  </a:lnTo>
                  <a:lnTo>
                    <a:pt x="377" y="429"/>
                  </a:lnTo>
                  <a:lnTo>
                    <a:pt x="381" y="429"/>
                  </a:lnTo>
                  <a:lnTo>
                    <a:pt x="383" y="429"/>
                  </a:lnTo>
                  <a:lnTo>
                    <a:pt x="385" y="429"/>
                  </a:lnTo>
                  <a:lnTo>
                    <a:pt x="387" y="427"/>
                  </a:lnTo>
                  <a:lnTo>
                    <a:pt x="389" y="425"/>
                  </a:lnTo>
                  <a:lnTo>
                    <a:pt x="394" y="423"/>
                  </a:lnTo>
                  <a:lnTo>
                    <a:pt x="398" y="419"/>
                  </a:lnTo>
                  <a:lnTo>
                    <a:pt x="402" y="414"/>
                  </a:lnTo>
                  <a:lnTo>
                    <a:pt x="408" y="410"/>
                  </a:lnTo>
                  <a:lnTo>
                    <a:pt x="416" y="406"/>
                  </a:lnTo>
                  <a:lnTo>
                    <a:pt x="418" y="402"/>
                  </a:lnTo>
                  <a:lnTo>
                    <a:pt x="422" y="400"/>
                  </a:lnTo>
                  <a:lnTo>
                    <a:pt x="427" y="396"/>
                  </a:lnTo>
                  <a:lnTo>
                    <a:pt x="431" y="394"/>
                  </a:lnTo>
                  <a:lnTo>
                    <a:pt x="435" y="390"/>
                  </a:lnTo>
                  <a:lnTo>
                    <a:pt x="439" y="388"/>
                  </a:lnTo>
                  <a:lnTo>
                    <a:pt x="443" y="384"/>
                  </a:lnTo>
                  <a:lnTo>
                    <a:pt x="447" y="381"/>
                  </a:lnTo>
                  <a:lnTo>
                    <a:pt x="451" y="377"/>
                  </a:lnTo>
                  <a:lnTo>
                    <a:pt x="455" y="373"/>
                  </a:lnTo>
                  <a:lnTo>
                    <a:pt x="462" y="371"/>
                  </a:lnTo>
                  <a:lnTo>
                    <a:pt x="466" y="367"/>
                  </a:lnTo>
                  <a:lnTo>
                    <a:pt x="470" y="363"/>
                  </a:lnTo>
                  <a:lnTo>
                    <a:pt x="476" y="361"/>
                  </a:lnTo>
                  <a:lnTo>
                    <a:pt x="480" y="357"/>
                  </a:lnTo>
                  <a:lnTo>
                    <a:pt x="486" y="353"/>
                  </a:lnTo>
                  <a:lnTo>
                    <a:pt x="491" y="348"/>
                  </a:lnTo>
                  <a:lnTo>
                    <a:pt x="497" y="346"/>
                  </a:lnTo>
                  <a:lnTo>
                    <a:pt x="501" y="340"/>
                  </a:lnTo>
                  <a:lnTo>
                    <a:pt x="505" y="338"/>
                  </a:lnTo>
                  <a:lnTo>
                    <a:pt x="509" y="334"/>
                  </a:lnTo>
                  <a:lnTo>
                    <a:pt x="515" y="330"/>
                  </a:lnTo>
                  <a:lnTo>
                    <a:pt x="519" y="328"/>
                  </a:lnTo>
                  <a:lnTo>
                    <a:pt x="524" y="324"/>
                  </a:lnTo>
                  <a:lnTo>
                    <a:pt x="528" y="320"/>
                  </a:lnTo>
                  <a:lnTo>
                    <a:pt x="534" y="315"/>
                  </a:lnTo>
                  <a:lnTo>
                    <a:pt x="538" y="313"/>
                  </a:lnTo>
                  <a:lnTo>
                    <a:pt x="542" y="309"/>
                  </a:lnTo>
                  <a:lnTo>
                    <a:pt x="546" y="305"/>
                  </a:lnTo>
                  <a:lnTo>
                    <a:pt x="552" y="303"/>
                  </a:lnTo>
                  <a:lnTo>
                    <a:pt x="557" y="299"/>
                  </a:lnTo>
                  <a:lnTo>
                    <a:pt x="561" y="297"/>
                  </a:lnTo>
                  <a:lnTo>
                    <a:pt x="565" y="293"/>
                  </a:lnTo>
                  <a:lnTo>
                    <a:pt x="569" y="291"/>
                  </a:lnTo>
                  <a:lnTo>
                    <a:pt x="571" y="287"/>
                  </a:lnTo>
                  <a:lnTo>
                    <a:pt x="575" y="284"/>
                  </a:lnTo>
                  <a:lnTo>
                    <a:pt x="581" y="278"/>
                  </a:lnTo>
                  <a:lnTo>
                    <a:pt x="590" y="274"/>
                  </a:lnTo>
                  <a:lnTo>
                    <a:pt x="594" y="270"/>
                  </a:lnTo>
                  <a:lnTo>
                    <a:pt x="598" y="266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10" y="256"/>
                  </a:lnTo>
                  <a:lnTo>
                    <a:pt x="616" y="251"/>
                  </a:lnTo>
                  <a:lnTo>
                    <a:pt x="618" y="247"/>
                  </a:lnTo>
                  <a:lnTo>
                    <a:pt x="622" y="243"/>
                  </a:lnTo>
                  <a:lnTo>
                    <a:pt x="625" y="239"/>
                  </a:lnTo>
                  <a:lnTo>
                    <a:pt x="629" y="235"/>
                  </a:lnTo>
                  <a:lnTo>
                    <a:pt x="633" y="231"/>
                  </a:lnTo>
                  <a:lnTo>
                    <a:pt x="635" y="227"/>
                  </a:lnTo>
                  <a:lnTo>
                    <a:pt x="639" y="220"/>
                  </a:lnTo>
                  <a:lnTo>
                    <a:pt x="643" y="216"/>
                  </a:lnTo>
                  <a:lnTo>
                    <a:pt x="645" y="212"/>
                  </a:lnTo>
                  <a:lnTo>
                    <a:pt x="649" y="206"/>
                  </a:lnTo>
                  <a:lnTo>
                    <a:pt x="653" y="202"/>
                  </a:lnTo>
                  <a:lnTo>
                    <a:pt x="658" y="198"/>
                  </a:lnTo>
                  <a:lnTo>
                    <a:pt x="660" y="192"/>
                  </a:lnTo>
                  <a:lnTo>
                    <a:pt x="664" y="187"/>
                  </a:lnTo>
                  <a:lnTo>
                    <a:pt x="666" y="181"/>
                  </a:lnTo>
                  <a:lnTo>
                    <a:pt x="670" y="177"/>
                  </a:lnTo>
                  <a:lnTo>
                    <a:pt x="672" y="171"/>
                  </a:lnTo>
                  <a:lnTo>
                    <a:pt x="674" y="167"/>
                  </a:lnTo>
                  <a:lnTo>
                    <a:pt x="676" y="163"/>
                  </a:lnTo>
                  <a:lnTo>
                    <a:pt x="678" y="159"/>
                  </a:lnTo>
                  <a:lnTo>
                    <a:pt x="680" y="154"/>
                  </a:lnTo>
                  <a:lnTo>
                    <a:pt x="682" y="150"/>
                  </a:lnTo>
                  <a:lnTo>
                    <a:pt x="684" y="146"/>
                  </a:lnTo>
                  <a:lnTo>
                    <a:pt x="686" y="142"/>
                  </a:lnTo>
                  <a:lnTo>
                    <a:pt x="686" y="136"/>
                  </a:lnTo>
                  <a:lnTo>
                    <a:pt x="688" y="130"/>
                  </a:lnTo>
                  <a:lnTo>
                    <a:pt x="686" y="126"/>
                  </a:lnTo>
                  <a:lnTo>
                    <a:pt x="684" y="119"/>
                  </a:lnTo>
                  <a:lnTo>
                    <a:pt x="682" y="115"/>
                  </a:lnTo>
                  <a:lnTo>
                    <a:pt x="678" y="111"/>
                  </a:lnTo>
                  <a:lnTo>
                    <a:pt x="672" y="107"/>
                  </a:lnTo>
                  <a:lnTo>
                    <a:pt x="668" y="103"/>
                  </a:lnTo>
                  <a:lnTo>
                    <a:pt x="662" y="99"/>
                  </a:lnTo>
                  <a:lnTo>
                    <a:pt x="655" y="95"/>
                  </a:lnTo>
                  <a:lnTo>
                    <a:pt x="649" y="90"/>
                  </a:lnTo>
                  <a:lnTo>
                    <a:pt x="643" y="86"/>
                  </a:lnTo>
                  <a:lnTo>
                    <a:pt x="637" y="82"/>
                  </a:lnTo>
                  <a:lnTo>
                    <a:pt x="631" y="80"/>
                  </a:lnTo>
                  <a:lnTo>
                    <a:pt x="625" y="76"/>
                  </a:lnTo>
                  <a:lnTo>
                    <a:pt x="620" y="74"/>
                  </a:lnTo>
                  <a:lnTo>
                    <a:pt x="616" y="72"/>
                  </a:lnTo>
                  <a:lnTo>
                    <a:pt x="612" y="70"/>
                  </a:lnTo>
                  <a:lnTo>
                    <a:pt x="610" y="68"/>
                  </a:lnTo>
                  <a:lnTo>
                    <a:pt x="606" y="68"/>
                  </a:lnTo>
                  <a:lnTo>
                    <a:pt x="602" y="66"/>
                  </a:lnTo>
                  <a:lnTo>
                    <a:pt x="598" y="66"/>
                  </a:lnTo>
                  <a:lnTo>
                    <a:pt x="594" y="64"/>
                  </a:lnTo>
                  <a:lnTo>
                    <a:pt x="592" y="64"/>
                  </a:lnTo>
                  <a:lnTo>
                    <a:pt x="585" y="64"/>
                  </a:lnTo>
                  <a:lnTo>
                    <a:pt x="581" y="62"/>
                  </a:lnTo>
                  <a:lnTo>
                    <a:pt x="575" y="62"/>
                  </a:lnTo>
                  <a:lnTo>
                    <a:pt x="569" y="59"/>
                  </a:lnTo>
                  <a:lnTo>
                    <a:pt x="563" y="59"/>
                  </a:lnTo>
                  <a:lnTo>
                    <a:pt x="557" y="57"/>
                  </a:lnTo>
                  <a:lnTo>
                    <a:pt x="550" y="57"/>
                  </a:lnTo>
                  <a:lnTo>
                    <a:pt x="542" y="55"/>
                  </a:lnTo>
                  <a:lnTo>
                    <a:pt x="534" y="53"/>
                  </a:lnTo>
                  <a:lnTo>
                    <a:pt x="528" y="53"/>
                  </a:lnTo>
                  <a:lnTo>
                    <a:pt x="519" y="51"/>
                  </a:lnTo>
                  <a:lnTo>
                    <a:pt x="511" y="51"/>
                  </a:lnTo>
                  <a:lnTo>
                    <a:pt x="503" y="49"/>
                  </a:lnTo>
                  <a:lnTo>
                    <a:pt x="495" y="47"/>
                  </a:lnTo>
                  <a:lnTo>
                    <a:pt x="486" y="47"/>
                  </a:lnTo>
                  <a:lnTo>
                    <a:pt x="478" y="45"/>
                  </a:lnTo>
                  <a:lnTo>
                    <a:pt x="468" y="43"/>
                  </a:lnTo>
                  <a:lnTo>
                    <a:pt x="460" y="43"/>
                  </a:lnTo>
                  <a:lnTo>
                    <a:pt x="451" y="41"/>
                  </a:lnTo>
                  <a:lnTo>
                    <a:pt x="441" y="41"/>
                  </a:lnTo>
                  <a:lnTo>
                    <a:pt x="433" y="39"/>
                  </a:lnTo>
                  <a:lnTo>
                    <a:pt x="425" y="37"/>
                  </a:lnTo>
                  <a:lnTo>
                    <a:pt x="414" y="37"/>
                  </a:lnTo>
                  <a:lnTo>
                    <a:pt x="406" y="35"/>
                  </a:lnTo>
                  <a:lnTo>
                    <a:pt x="396" y="33"/>
                  </a:lnTo>
                  <a:lnTo>
                    <a:pt x="387" y="33"/>
                  </a:lnTo>
                  <a:lnTo>
                    <a:pt x="377" y="31"/>
                  </a:lnTo>
                  <a:lnTo>
                    <a:pt x="369" y="28"/>
                  </a:lnTo>
                  <a:lnTo>
                    <a:pt x="359" y="28"/>
                  </a:lnTo>
                  <a:lnTo>
                    <a:pt x="350" y="26"/>
                  </a:lnTo>
                  <a:lnTo>
                    <a:pt x="342" y="24"/>
                  </a:lnTo>
                  <a:lnTo>
                    <a:pt x="334" y="24"/>
                  </a:lnTo>
                  <a:lnTo>
                    <a:pt x="324" y="22"/>
                  </a:lnTo>
                  <a:lnTo>
                    <a:pt x="315" y="22"/>
                  </a:lnTo>
                  <a:lnTo>
                    <a:pt x="307" y="20"/>
                  </a:lnTo>
                  <a:lnTo>
                    <a:pt x="301" y="18"/>
                  </a:lnTo>
                  <a:lnTo>
                    <a:pt x="293" y="18"/>
                  </a:lnTo>
                  <a:lnTo>
                    <a:pt x="284" y="16"/>
                  </a:lnTo>
                  <a:lnTo>
                    <a:pt x="278" y="16"/>
                  </a:lnTo>
                  <a:lnTo>
                    <a:pt x="272" y="16"/>
                  </a:lnTo>
                  <a:lnTo>
                    <a:pt x="264" y="14"/>
                  </a:lnTo>
                  <a:lnTo>
                    <a:pt x="258" y="14"/>
                  </a:lnTo>
                  <a:lnTo>
                    <a:pt x="251" y="12"/>
                  </a:lnTo>
                  <a:lnTo>
                    <a:pt x="245" y="12"/>
                  </a:lnTo>
                  <a:lnTo>
                    <a:pt x="239" y="10"/>
                  </a:lnTo>
                  <a:lnTo>
                    <a:pt x="235" y="10"/>
                  </a:lnTo>
                  <a:lnTo>
                    <a:pt x="231" y="10"/>
                  </a:lnTo>
                  <a:lnTo>
                    <a:pt x="227" y="10"/>
                  </a:lnTo>
                  <a:lnTo>
                    <a:pt x="222" y="8"/>
                  </a:lnTo>
                  <a:lnTo>
                    <a:pt x="220" y="8"/>
                  </a:lnTo>
                  <a:lnTo>
                    <a:pt x="216" y="8"/>
                  </a:lnTo>
                  <a:lnTo>
                    <a:pt x="212" y="8"/>
                  </a:lnTo>
                  <a:lnTo>
                    <a:pt x="210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9C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9" name="Freeform 20"/>
            <p:cNvSpPr>
              <a:spLocks/>
            </p:cNvSpPr>
            <p:nvPr/>
          </p:nvSpPr>
          <p:spPr bwMode="auto">
            <a:xfrm>
              <a:off x="6778" y="1402"/>
              <a:ext cx="378" cy="219"/>
            </a:xfrm>
            <a:custGeom>
              <a:avLst/>
              <a:gdLst>
                <a:gd name="T0" fmla="*/ 19 w 378"/>
                <a:gd name="T1" fmla="*/ 0 h 219"/>
                <a:gd name="T2" fmla="*/ 41 w 378"/>
                <a:gd name="T3" fmla="*/ 91 h 219"/>
                <a:gd name="T4" fmla="*/ 0 w 378"/>
                <a:gd name="T5" fmla="*/ 208 h 219"/>
                <a:gd name="T6" fmla="*/ 378 w 378"/>
                <a:gd name="T7" fmla="*/ 219 h 219"/>
                <a:gd name="T8" fmla="*/ 369 w 378"/>
                <a:gd name="T9" fmla="*/ 41 h 219"/>
                <a:gd name="T10" fmla="*/ 223 w 378"/>
                <a:gd name="T11" fmla="*/ 22 h 219"/>
                <a:gd name="T12" fmla="*/ 19 w 378"/>
                <a:gd name="T13" fmla="*/ 0 h 219"/>
                <a:gd name="T14" fmla="*/ 19 w 378"/>
                <a:gd name="T15" fmla="*/ 0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8"/>
                <a:gd name="T25" fmla="*/ 0 h 219"/>
                <a:gd name="T26" fmla="*/ 378 w 378"/>
                <a:gd name="T27" fmla="*/ 219 h 21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8" h="219">
                  <a:moveTo>
                    <a:pt x="19" y="0"/>
                  </a:moveTo>
                  <a:lnTo>
                    <a:pt x="41" y="91"/>
                  </a:lnTo>
                  <a:lnTo>
                    <a:pt x="0" y="208"/>
                  </a:lnTo>
                  <a:lnTo>
                    <a:pt x="378" y="219"/>
                  </a:lnTo>
                  <a:lnTo>
                    <a:pt x="369" y="41"/>
                  </a:lnTo>
                  <a:lnTo>
                    <a:pt x="223" y="2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0" name="Freeform 21"/>
            <p:cNvSpPr>
              <a:spLocks/>
            </p:cNvSpPr>
            <p:nvPr/>
          </p:nvSpPr>
          <p:spPr bwMode="auto">
            <a:xfrm>
              <a:off x="5667" y="1449"/>
              <a:ext cx="402" cy="359"/>
            </a:xfrm>
            <a:custGeom>
              <a:avLst/>
              <a:gdLst>
                <a:gd name="T0" fmla="*/ 268 w 402"/>
                <a:gd name="T1" fmla="*/ 0 h 359"/>
                <a:gd name="T2" fmla="*/ 80 w 402"/>
                <a:gd name="T3" fmla="*/ 81 h 359"/>
                <a:gd name="T4" fmla="*/ 0 w 402"/>
                <a:gd name="T5" fmla="*/ 130 h 359"/>
                <a:gd name="T6" fmla="*/ 39 w 402"/>
                <a:gd name="T7" fmla="*/ 359 h 359"/>
                <a:gd name="T8" fmla="*/ 260 w 402"/>
                <a:gd name="T9" fmla="*/ 279 h 359"/>
                <a:gd name="T10" fmla="*/ 402 w 402"/>
                <a:gd name="T11" fmla="*/ 225 h 359"/>
                <a:gd name="T12" fmla="*/ 268 w 402"/>
                <a:gd name="T13" fmla="*/ 0 h 359"/>
                <a:gd name="T14" fmla="*/ 268 w 402"/>
                <a:gd name="T15" fmla="*/ 0 h 3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2"/>
                <a:gd name="T25" fmla="*/ 0 h 359"/>
                <a:gd name="T26" fmla="*/ 402 w 402"/>
                <a:gd name="T27" fmla="*/ 359 h 3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2" h="359">
                  <a:moveTo>
                    <a:pt x="268" y="0"/>
                  </a:moveTo>
                  <a:lnTo>
                    <a:pt x="80" y="81"/>
                  </a:lnTo>
                  <a:lnTo>
                    <a:pt x="0" y="130"/>
                  </a:lnTo>
                  <a:lnTo>
                    <a:pt x="39" y="359"/>
                  </a:lnTo>
                  <a:lnTo>
                    <a:pt x="260" y="279"/>
                  </a:lnTo>
                  <a:lnTo>
                    <a:pt x="402" y="225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66C3D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1" name="Freeform 22"/>
            <p:cNvSpPr>
              <a:spLocks/>
            </p:cNvSpPr>
            <p:nvPr/>
          </p:nvSpPr>
          <p:spPr bwMode="auto">
            <a:xfrm>
              <a:off x="5906" y="1135"/>
              <a:ext cx="528" cy="752"/>
            </a:xfrm>
            <a:custGeom>
              <a:avLst/>
              <a:gdLst>
                <a:gd name="T0" fmla="*/ 487 w 528"/>
                <a:gd name="T1" fmla="*/ 444 h 752"/>
                <a:gd name="T2" fmla="*/ 462 w 528"/>
                <a:gd name="T3" fmla="*/ 475 h 752"/>
                <a:gd name="T4" fmla="*/ 439 w 528"/>
                <a:gd name="T5" fmla="*/ 506 h 752"/>
                <a:gd name="T6" fmla="*/ 419 w 528"/>
                <a:gd name="T7" fmla="*/ 531 h 752"/>
                <a:gd name="T8" fmla="*/ 396 w 528"/>
                <a:gd name="T9" fmla="*/ 566 h 752"/>
                <a:gd name="T10" fmla="*/ 373 w 528"/>
                <a:gd name="T11" fmla="*/ 601 h 752"/>
                <a:gd name="T12" fmla="*/ 355 w 528"/>
                <a:gd name="T13" fmla="*/ 630 h 752"/>
                <a:gd name="T14" fmla="*/ 334 w 528"/>
                <a:gd name="T15" fmla="*/ 657 h 752"/>
                <a:gd name="T16" fmla="*/ 301 w 528"/>
                <a:gd name="T17" fmla="*/ 698 h 752"/>
                <a:gd name="T18" fmla="*/ 276 w 528"/>
                <a:gd name="T19" fmla="*/ 702 h 752"/>
                <a:gd name="T20" fmla="*/ 256 w 528"/>
                <a:gd name="T21" fmla="*/ 671 h 752"/>
                <a:gd name="T22" fmla="*/ 225 w 528"/>
                <a:gd name="T23" fmla="*/ 622 h 752"/>
                <a:gd name="T24" fmla="*/ 190 w 528"/>
                <a:gd name="T25" fmla="*/ 562 h 752"/>
                <a:gd name="T26" fmla="*/ 151 w 528"/>
                <a:gd name="T27" fmla="*/ 496 h 752"/>
                <a:gd name="T28" fmla="*/ 113 w 528"/>
                <a:gd name="T29" fmla="*/ 428 h 752"/>
                <a:gd name="T30" fmla="*/ 76 w 528"/>
                <a:gd name="T31" fmla="*/ 364 h 752"/>
                <a:gd name="T32" fmla="*/ 50 w 528"/>
                <a:gd name="T33" fmla="*/ 308 h 752"/>
                <a:gd name="T34" fmla="*/ 31 w 528"/>
                <a:gd name="T35" fmla="*/ 271 h 752"/>
                <a:gd name="T36" fmla="*/ 29 w 528"/>
                <a:gd name="T37" fmla="*/ 234 h 752"/>
                <a:gd name="T38" fmla="*/ 39 w 528"/>
                <a:gd name="T39" fmla="*/ 205 h 752"/>
                <a:gd name="T40" fmla="*/ 58 w 528"/>
                <a:gd name="T41" fmla="*/ 172 h 752"/>
                <a:gd name="T42" fmla="*/ 78 w 528"/>
                <a:gd name="T43" fmla="*/ 137 h 752"/>
                <a:gd name="T44" fmla="*/ 103 w 528"/>
                <a:gd name="T45" fmla="*/ 104 h 752"/>
                <a:gd name="T46" fmla="*/ 128 w 528"/>
                <a:gd name="T47" fmla="*/ 75 h 752"/>
                <a:gd name="T48" fmla="*/ 153 w 528"/>
                <a:gd name="T49" fmla="*/ 46 h 752"/>
                <a:gd name="T50" fmla="*/ 165 w 528"/>
                <a:gd name="T51" fmla="*/ 21 h 752"/>
                <a:gd name="T52" fmla="*/ 151 w 528"/>
                <a:gd name="T53" fmla="*/ 5 h 752"/>
                <a:gd name="T54" fmla="*/ 128 w 528"/>
                <a:gd name="T55" fmla="*/ 29 h 752"/>
                <a:gd name="T56" fmla="*/ 99 w 528"/>
                <a:gd name="T57" fmla="*/ 69 h 752"/>
                <a:gd name="T58" fmla="*/ 70 w 528"/>
                <a:gd name="T59" fmla="*/ 108 h 752"/>
                <a:gd name="T60" fmla="*/ 47 w 528"/>
                <a:gd name="T61" fmla="*/ 143 h 752"/>
                <a:gd name="T62" fmla="*/ 23 w 528"/>
                <a:gd name="T63" fmla="*/ 178 h 752"/>
                <a:gd name="T64" fmla="*/ 8 w 528"/>
                <a:gd name="T65" fmla="*/ 209 h 752"/>
                <a:gd name="T66" fmla="*/ 2 w 528"/>
                <a:gd name="T67" fmla="*/ 238 h 752"/>
                <a:gd name="T68" fmla="*/ 4 w 528"/>
                <a:gd name="T69" fmla="*/ 269 h 752"/>
                <a:gd name="T70" fmla="*/ 19 w 528"/>
                <a:gd name="T71" fmla="*/ 308 h 752"/>
                <a:gd name="T72" fmla="*/ 33 w 528"/>
                <a:gd name="T73" fmla="*/ 339 h 752"/>
                <a:gd name="T74" fmla="*/ 50 w 528"/>
                <a:gd name="T75" fmla="*/ 368 h 752"/>
                <a:gd name="T76" fmla="*/ 68 w 528"/>
                <a:gd name="T77" fmla="*/ 399 h 752"/>
                <a:gd name="T78" fmla="*/ 85 w 528"/>
                <a:gd name="T79" fmla="*/ 430 h 752"/>
                <a:gd name="T80" fmla="*/ 103 w 528"/>
                <a:gd name="T81" fmla="*/ 461 h 752"/>
                <a:gd name="T82" fmla="*/ 120 w 528"/>
                <a:gd name="T83" fmla="*/ 488 h 752"/>
                <a:gd name="T84" fmla="*/ 136 w 528"/>
                <a:gd name="T85" fmla="*/ 514 h 752"/>
                <a:gd name="T86" fmla="*/ 148 w 528"/>
                <a:gd name="T87" fmla="*/ 541 h 752"/>
                <a:gd name="T88" fmla="*/ 165 w 528"/>
                <a:gd name="T89" fmla="*/ 572 h 752"/>
                <a:gd name="T90" fmla="*/ 186 w 528"/>
                <a:gd name="T91" fmla="*/ 605 h 752"/>
                <a:gd name="T92" fmla="*/ 206 w 528"/>
                <a:gd name="T93" fmla="*/ 642 h 752"/>
                <a:gd name="T94" fmla="*/ 225 w 528"/>
                <a:gd name="T95" fmla="*/ 675 h 752"/>
                <a:gd name="T96" fmla="*/ 243 w 528"/>
                <a:gd name="T97" fmla="*/ 704 h 752"/>
                <a:gd name="T98" fmla="*/ 270 w 528"/>
                <a:gd name="T99" fmla="*/ 739 h 752"/>
                <a:gd name="T100" fmla="*/ 305 w 528"/>
                <a:gd name="T101" fmla="*/ 737 h 752"/>
                <a:gd name="T102" fmla="*/ 336 w 528"/>
                <a:gd name="T103" fmla="*/ 700 h 752"/>
                <a:gd name="T104" fmla="*/ 367 w 528"/>
                <a:gd name="T105" fmla="*/ 655 h 752"/>
                <a:gd name="T106" fmla="*/ 392 w 528"/>
                <a:gd name="T107" fmla="*/ 618 h 752"/>
                <a:gd name="T108" fmla="*/ 408 w 528"/>
                <a:gd name="T109" fmla="*/ 593 h 752"/>
                <a:gd name="T110" fmla="*/ 439 w 528"/>
                <a:gd name="T111" fmla="*/ 554 h 752"/>
                <a:gd name="T112" fmla="*/ 474 w 528"/>
                <a:gd name="T113" fmla="*/ 510 h 752"/>
                <a:gd name="T114" fmla="*/ 505 w 528"/>
                <a:gd name="T115" fmla="*/ 471 h 752"/>
                <a:gd name="T116" fmla="*/ 526 w 528"/>
                <a:gd name="T117" fmla="*/ 436 h 752"/>
                <a:gd name="T118" fmla="*/ 520 w 528"/>
                <a:gd name="T119" fmla="*/ 419 h 7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752"/>
                <a:gd name="T182" fmla="*/ 528 w 528"/>
                <a:gd name="T183" fmla="*/ 752 h 7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752">
                  <a:moveTo>
                    <a:pt x="505" y="426"/>
                  </a:moveTo>
                  <a:lnTo>
                    <a:pt x="505" y="428"/>
                  </a:lnTo>
                  <a:lnTo>
                    <a:pt x="503" y="430"/>
                  </a:lnTo>
                  <a:lnTo>
                    <a:pt x="499" y="432"/>
                  </a:lnTo>
                  <a:lnTo>
                    <a:pt x="493" y="438"/>
                  </a:lnTo>
                  <a:lnTo>
                    <a:pt x="491" y="442"/>
                  </a:lnTo>
                  <a:lnTo>
                    <a:pt x="487" y="444"/>
                  </a:lnTo>
                  <a:lnTo>
                    <a:pt x="485" y="448"/>
                  </a:lnTo>
                  <a:lnTo>
                    <a:pt x="480" y="453"/>
                  </a:lnTo>
                  <a:lnTo>
                    <a:pt x="476" y="457"/>
                  </a:lnTo>
                  <a:lnTo>
                    <a:pt x="474" y="461"/>
                  </a:lnTo>
                  <a:lnTo>
                    <a:pt x="470" y="465"/>
                  </a:lnTo>
                  <a:lnTo>
                    <a:pt x="466" y="471"/>
                  </a:lnTo>
                  <a:lnTo>
                    <a:pt x="462" y="475"/>
                  </a:lnTo>
                  <a:lnTo>
                    <a:pt x="458" y="479"/>
                  </a:lnTo>
                  <a:lnTo>
                    <a:pt x="454" y="483"/>
                  </a:lnTo>
                  <a:lnTo>
                    <a:pt x="452" y="488"/>
                  </a:lnTo>
                  <a:lnTo>
                    <a:pt x="447" y="492"/>
                  </a:lnTo>
                  <a:lnTo>
                    <a:pt x="445" y="496"/>
                  </a:lnTo>
                  <a:lnTo>
                    <a:pt x="441" y="500"/>
                  </a:lnTo>
                  <a:lnTo>
                    <a:pt x="439" y="506"/>
                  </a:lnTo>
                  <a:lnTo>
                    <a:pt x="435" y="508"/>
                  </a:lnTo>
                  <a:lnTo>
                    <a:pt x="431" y="512"/>
                  </a:lnTo>
                  <a:lnTo>
                    <a:pt x="429" y="517"/>
                  </a:lnTo>
                  <a:lnTo>
                    <a:pt x="427" y="519"/>
                  </a:lnTo>
                  <a:lnTo>
                    <a:pt x="423" y="525"/>
                  </a:lnTo>
                  <a:lnTo>
                    <a:pt x="421" y="529"/>
                  </a:lnTo>
                  <a:lnTo>
                    <a:pt x="419" y="531"/>
                  </a:lnTo>
                  <a:lnTo>
                    <a:pt x="417" y="533"/>
                  </a:lnTo>
                  <a:lnTo>
                    <a:pt x="414" y="537"/>
                  </a:lnTo>
                  <a:lnTo>
                    <a:pt x="410" y="543"/>
                  </a:lnTo>
                  <a:lnTo>
                    <a:pt x="408" y="547"/>
                  </a:lnTo>
                  <a:lnTo>
                    <a:pt x="404" y="554"/>
                  </a:lnTo>
                  <a:lnTo>
                    <a:pt x="400" y="560"/>
                  </a:lnTo>
                  <a:lnTo>
                    <a:pt x="396" y="566"/>
                  </a:lnTo>
                  <a:lnTo>
                    <a:pt x="392" y="572"/>
                  </a:lnTo>
                  <a:lnTo>
                    <a:pt x="386" y="581"/>
                  </a:lnTo>
                  <a:lnTo>
                    <a:pt x="384" y="585"/>
                  </a:lnTo>
                  <a:lnTo>
                    <a:pt x="381" y="589"/>
                  </a:lnTo>
                  <a:lnTo>
                    <a:pt x="377" y="593"/>
                  </a:lnTo>
                  <a:lnTo>
                    <a:pt x="375" y="597"/>
                  </a:lnTo>
                  <a:lnTo>
                    <a:pt x="373" y="601"/>
                  </a:lnTo>
                  <a:lnTo>
                    <a:pt x="371" y="603"/>
                  </a:lnTo>
                  <a:lnTo>
                    <a:pt x="367" y="609"/>
                  </a:lnTo>
                  <a:lnTo>
                    <a:pt x="365" y="611"/>
                  </a:lnTo>
                  <a:lnTo>
                    <a:pt x="363" y="616"/>
                  </a:lnTo>
                  <a:lnTo>
                    <a:pt x="361" y="620"/>
                  </a:lnTo>
                  <a:lnTo>
                    <a:pt x="357" y="624"/>
                  </a:lnTo>
                  <a:lnTo>
                    <a:pt x="355" y="630"/>
                  </a:lnTo>
                  <a:lnTo>
                    <a:pt x="351" y="632"/>
                  </a:lnTo>
                  <a:lnTo>
                    <a:pt x="348" y="636"/>
                  </a:lnTo>
                  <a:lnTo>
                    <a:pt x="344" y="640"/>
                  </a:lnTo>
                  <a:lnTo>
                    <a:pt x="342" y="644"/>
                  </a:lnTo>
                  <a:lnTo>
                    <a:pt x="338" y="649"/>
                  </a:lnTo>
                  <a:lnTo>
                    <a:pt x="336" y="653"/>
                  </a:lnTo>
                  <a:lnTo>
                    <a:pt x="334" y="657"/>
                  </a:lnTo>
                  <a:lnTo>
                    <a:pt x="332" y="661"/>
                  </a:lnTo>
                  <a:lnTo>
                    <a:pt x="326" y="667"/>
                  </a:lnTo>
                  <a:lnTo>
                    <a:pt x="320" y="675"/>
                  </a:lnTo>
                  <a:lnTo>
                    <a:pt x="316" y="682"/>
                  </a:lnTo>
                  <a:lnTo>
                    <a:pt x="311" y="688"/>
                  </a:lnTo>
                  <a:lnTo>
                    <a:pt x="305" y="692"/>
                  </a:lnTo>
                  <a:lnTo>
                    <a:pt x="301" y="698"/>
                  </a:lnTo>
                  <a:lnTo>
                    <a:pt x="297" y="702"/>
                  </a:lnTo>
                  <a:lnTo>
                    <a:pt x="295" y="706"/>
                  </a:lnTo>
                  <a:lnTo>
                    <a:pt x="289" y="711"/>
                  </a:lnTo>
                  <a:lnTo>
                    <a:pt x="285" y="711"/>
                  </a:lnTo>
                  <a:lnTo>
                    <a:pt x="283" y="708"/>
                  </a:lnTo>
                  <a:lnTo>
                    <a:pt x="278" y="704"/>
                  </a:lnTo>
                  <a:lnTo>
                    <a:pt x="276" y="702"/>
                  </a:lnTo>
                  <a:lnTo>
                    <a:pt x="274" y="698"/>
                  </a:lnTo>
                  <a:lnTo>
                    <a:pt x="272" y="696"/>
                  </a:lnTo>
                  <a:lnTo>
                    <a:pt x="270" y="692"/>
                  </a:lnTo>
                  <a:lnTo>
                    <a:pt x="266" y="688"/>
                  </a:lnTo>
                  <a:lnTo>
                    <a:pt x="262" y="682"/>
                  </a:lnTo>
                  <a:lnTo>
                    <a:pt x="260" y="678"/>
                  </a:lnTo>
                  <a:lnTo>
                    <a:pt x="256" y="671"/>
                  </a:lnTo>
                  <a:lnTo>
                    <a:pt x="252" y="665"/>
                  </a:lnTo>
                  <a:lnTo>
                    <a:pt x="247" y="659"/>
                  </a:lnTo>
                  <a:lnTo>
                    <a:pt x="243" y="653"/>
                  </a:lnTo>
                  <a:lnTo>
                    <a:pt x="239" y="647"/>
                  </a:lnTo>
                  <a:lnTo>
                    <a:pt x="235" y="638"/>
                  </a:lnTo>
                  <a:lnTo>
                    <a:pt x="231" y="630"/>
                  </a:lnTo>
                  <a:lnTo>
                    <a:pt x="225" y="622"/>
                  </a:lnTo>
                  <a:lnTo>
                    <a:pt x="221" y="614"/>
                  </a:lnTo>
                  <a:lnTo>
                    <a:pt x="217" y="605"/>
                  </a:lnTo>
                  <a:lnTo>
                    <a:pt x="210" y="597"/>
                  </a:lnTo>
                  <a:lnTo>
                    <a:pt x="206" y="589"/>
                  </a:lnTo>
                  <a:lnTo>
                    <a:pt x="200" y="581"/>
                  </a:lnTo>
                  <a:lnTo>
                    <a:pt x="196" y="570"/>
                  </a:lnTo>
                  <a:lnTo>
                    <a:pt x="190" y="562"/>
                  </a:lnTo>
                  <a:lnTo>
                    <a:pt x="184" y="552"/>
                  </a:lnTo>
                  <a:lnTo>
                    <a:pt x="179" y="543"/>
                  </a:lnTo>
                  <a:lnTo>
                    <a:pt x="173" y="533"/>
                  </a:lnTo>
                  <a:lnTo>
                    <a:pt x="167" y="525"/>
                  </a:lnTo>
                  <a:lnTo>
                    <a:pt x="163" y="514"/>
                  </a:lnTo>
                  <a:lnTo>
                    <a:pt x="157" y="506"/>
                  </a:lnTo>
                  <a:lnTo>
                    <a:pt x="151" y="496"/>
                  </a:lnTo>
                  <a:lnTo>
                    <a:pt x="144" y="486"/>
                  </a:lnTo>
                  <a:lnTo>
                    <a:pt x="140" y="475"/>
                  </a:lnTo>
                  <a:lnTo>
                    <a:pt x="134" y="465"/>
                  </a:lnTo>
                  <a:lnTo>
                    <a:pt x="128" y="455"/>
                  </a:lnTo>
                  <a:lnTo>
                    <a:pt x="124" y="446"/>
                  </a:lnTo>
                  <a:lnTo>
                    <a:pt x="118" y="436"/>
                  </a:lnTo>
                  <a:lnTo>
                    <a:pt x="113" y="428"/>
                  </a:lnTo>
                  <a:lnTo>
                    <a:pt x="107" y="417"/>
                  </a:lnTo>
                  <a:lnTo>
                    <a:pt x="101" y="407"/>
                  </a:lnTo>
                  <a:lnTo>
                    <a:pt x="97" y="399"/>
                  </a:lnTo>
                  <a:lnTo>
                    <a:pt x="91" y="389"/>
                  </a:lnTo>
                  <a:lnTo>
                    <a:pt x="87" y="380"/>
                  </a:lnTo>
                  <a:lnTo>
                    <a:pt x="80" y="372"/>
                  </a:lnTo>
                  <a:lnTo>
                    <a:pt x="76" y="364"/>
                  </a:lnTo>
                  <a:lnTo>
                    <a:pt x="72" y="356"/>
                  </a:lnTo>
                  <a:lnTo>
                    <a:pt x="68" y="345"/>
                  </a:lnTo>
                  <a:lnTo>
                    <a:pt x="64" y="339"/>
                  </a:lnTo>
                  <a:lnTo>
                    <a:pt x="60" y="331"/>
                  </a:lnTo>
                  <a:lnTo>
                    <a:pt x="58" y="322"/>
                  </a:lnTo>
                  <a:lnTo>
                    <a:pt x="54" y="316"/>
                  </a:lnTo>
                  <a:lnTo>
                    <a:pt x="50" y="308"/>
                  </a:lnTo>
                  <a:lnTo>
                    <a:pt x="45" y="302"/>
                  </a:lnTo>
                  <a:lnTo>
                    <a:pt x="43" y="296"/>
                  </a:lnTo>
                  <a:lnTo>
                    <a:pt x="39" y="289"/>
                  </a:lnTo>
                  <a:lnTo>
                    <a:pt x="37" y="283"/>
                  </a:lnTo>
                  <a:lnTo>
                    <a:pt x="35" y="279"/>
                  </a:lnTo>
                  <a:lnTo>
                    <a:pt x="33" y="275"/>
                  </a:lnTo>
                  <a:lnTo>
                    <a:pt x="31" y="271"/>
                  </a:lnTo>
                  <a:lnTo>
                    <a:pt x="29" y="267"/>
                  </a:lnTo>
                  <a:lnTo>
                    <a:pt x="29" y="263"/>
                  </a:lnTo>
                  <a:lnTo>
                    <a:pt x="29" y="261"/>
                  </a:lnTo>
                  <a:lnTo>
                    <a:pt x="27" y="254"/>
                  </a:lnTo>
                  <a:lnTo>
                    <a:pt x="27" y="248"/>
                  </a:lnTo>
                  <a:lnTo>
                    <a:pt x="27" y="242"/>
                  </a:lnTo>
                  <a:lnTo>
                    <a:pt x="29" y="234"/>
                  </a:lnTo>
                  <a:lnTo>
                    <a:pt x="29" y="230"/>
                  </a:lnTo>
                  <a:lnTo>
                    <a:pt x="31" y="225"/>
                  </a:lnTo>
                  <a:lnTo>
                    <a:pt x="31" y="221"/>
                  </a:lnTo>
                  <a:lnTo>
                    <a:pt x="33" y="217"/>
                  </a:lnTo>
                  <a:lnTo>
                    <a:pt x="35" y="213"/>
                  </a:lnTo>
                  <a:lnTo>
                    <a:pt x="37" y="209"/>
                  </a:lnTo>
                  <a:lnTo>
                    <a:pt x="39" y="205"/>
                  </a:lnTo>
                  <a:lnTo>
                    <a:pt x="41" y="201"/>
                  </a:lnTo>
                  <a:lnTo>
                    <a:pt x="43" y="194"/>
                  </a:lnTo>
                  <a:lnTo>
                    <a:pt x="45" y="190"/>
                  </a:lnTo>
                  <a:lnTo>
                    <a:pt x="47" y="184"/>
                  </a:lnTo>
                  <a:lnTo>
                    <a:pt x="52" y="180"/>
                  </a:lnTo>
                  <a:lnTo>
                    <a:pt x="54" y="176"/>
                  </a:lnTo>
                  <a:lnTo>
                    <a:pt x="58" y="172"/>
                  </a:lnTo>
                  <a:lnTo>
                    <a:pt x="60" y="166"/>
                  </a:lnTo>
                  <a:lnTo>
                    <a:pt x="64" y="161"/>
                  </a:lnTo>
                  <a:lnTo>
                    <a:pt x="66" y="157"/>
                  </a:lnTo>
                  <a:lnTo>
                    <a:pt x="70" y="151"/>
                  </a:lnTo>
                  <a:lnTo>
                    <a:pt x="72" y="147"/>
                  </a:lnTo>
                  <a:lnTo>
                    <a:pt x="76" y="143"/>
                  </a:lnTo>
                  <a:lnTo>
                    <a:pt x="78" y="137"/>
                  </a:lnTo>
                  <a:lnTo>
                    <a:pt x="83" y="133"/>
                  </a:lnTo>
                  <a:lnTo>
                    <a:pt x="87" y="128"/>
                  </a:lnTo>
                  <a:lnTo>
                    <a:pt x="91" y="124"/>
                  </a:lnTo>
                  <a:lnTo>
                    <a:pt x="93" y="118"/>
                  </a:lnTo>
                  <a:lnTo>
                    <a:pt x="97" y="114"/>
                  </a:lnTo>
                  <a:lnTo>
                    <a:pt x="99" y="108"/>
                  </a:lnTo>
                  <a:lnTo>
                    <a:pt x="103" y="104"/>
                  </a:lnTo>
                  <a:lnTo>
                    <a:pt x="107" y="100"/>
                  </a:lnTo>
                  <a:lnTo>
                    <a:pt x="109" y="95"/>
                  </a:lnTo>
                  <a:lnTo>
                    <a:pt x="113" y="91"/>
                  </a:lnTo>
                  <a:lnTo>
                    <a:pt x="118" y="87"/>
                  </a:lnTo>
                  <a:lnTo>
                    <a:pt x="120" y="83"/>
                  </a:lnTo>
                  <a:lnTo>
                    <a:pt x="124" y="79"/>
                  </a:lnTo>
                  <a:lnTo>
                    <a:pt x="128" y="75"/>
                  </a:lnTo>
                  <a:lnTo>
                    <a:pt x="130" y="71"/>
                  </a:lnTo>
                  <a:lnTo>
                    <a:pt x="134" y="67"/>
                  </a:lnTo>
                  <a:lnTo>
                    <a:pt x="136" y="64"/>
                  </a:lnTo>
                  <a:lnTo>
                    <a:pt x="140" y="60"/>
                  </a:lnTo>
                  <a:lnTo>
                    <a:pt x="142" y="58"/>
                  </a:lnTo>
                  <a:lnTo>
                    <a:pt x="146" y="50"/>
                  </a:lnTo>
                  <a:lnTo>
                    <a:pt x="153" y="46"/>
                  </a:lnTo>
                  <a:lnTo>
                    <a:pt x="155" y="40"/>
                  </a:lnTo>
                  <a:lnTo>
                    <a:pt x="159" y="38"/>
                  </a:lnTo>
                  <a:lnTo>
                    <a:pt x="165" y="31"/>
                  </a:lnTo>
                  <a:lnTo>
                    <a:pt x="167" y="29"/>
                  </a:lnTo>
                  <a:lnTo>
                    <a:pt x="167" y="27"/>
                  </a:lnTo>
                  <a:lnTo>
                    <a:pt x="167" y="25"/>
                  </a:lnTo>
                  <a:lnTo>
                    <a:pt x="165" y="21"/>
                  </a:lnTo>
                  <a:lnTo>
                    <a:pt x="165" y="15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61" y="3"/>
                  </a:lnTo>
                  <a:lnTo>
                    <a:pt x="159" y="0"/>
                  </a:lnTo>
                  <a:lnTo>
                    <a:pt x="155" y="0"/>
                  </a:lnTo>
                  <a:lnTo>
                    <a:pt x="151" y="5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2" y="13"/>
                  </a:lnTo>
                  <a:lnTo>
                    <a:pt x="140" y="17"/>
                  </a:lnTo>
                  <a:lnTo>
                    <a:pt x="136" y="19"/>
                  </a:lnTo>
                  <a:lnTo>
                    <a:pt x="132" y="23"/>
                  </a:lnTo>
                  <a:lnTo>
                    <a:pt x="128" y="29"/>
                  </a:lnTo>
                  <a:lnTo>
                    <a:pt x="126" y="33"/>
                  </a:lnTo>
                  <a:lnTo>
                    <a:pt x="120" y="40"/>
                  </a:lnTo>
                  <a:lnTo>
                    <a:pt x="115" y="44"/>
                  </a:lnTo>
                  <a:lnTo>
                    <a:pt x="111" y="50"/>
                  </a:lnTo>
                  <a:lnTo>
                    <a:pt x="107" y="56"/>
                  </a:lnTo>
                  <a:lnTo>
                    <a:pt x="103" y="62"/>
                  </a:lnTo>
                  <a:lnTo>
                    <a:pt x="99" y="69"/>
                  </a:lnTo>
                  <a:lnTo>
                    <a:pt x="95" y="73"/>
                  </a:lnTo>
                  <a:lnTo>
                    <a:pt x="91" y="79"/>
                  </a:lnTo>
                  <a:lnTo>
                    <a:pt x="85" y="85"/>
                  </a:lnTo>
                  <a:lnTo>
                    <a:pt x="80" y="91"/>
                  </a:lnTo>
                  <a:lnTo>
                    <a:pt x="76" y="97"/>
                  </a:lnTo>
                  <a:lnTo>
                    <a:pt x="72" y="104"/>
                  </a:lnTo>
                  <a:lnTo>
                    <a:pt x="70" y="108"/>
                  </a:lnTo>
                  <a:lnTo>
                    <a:pt x="64" y="114"/>
                  </a:lnTo>
                  <a:lnTo>
                    <a:pt x="62" y="120"/>
                  </a:lnTo>
                  <a:lnTo>
                    <a:pt x="58" y="124"/>
                  </a:lnTo>
                  <a:lnTo>
                    <a:pt x="54" y="128"/>
                  </a:lnTo>
                  <a:lnTo>
                    <a:pt x="52" y="135"/>
                  </a:lnTo>
                  <a:lnTo>
                    <a:pt x="50" y="139"/>
                  </a:lnTo>
                  <a:lnTo>
                    <a:pt x="47" y="143"/>
                  </a:lnTo>
                  <a:lnTo>
                    <a:pt x="41" y="149"/>
                  </a:lnTo>
                  <a:lnTo>
                    <a:pt x="37" y="155"/>
                  </a:lnTo>
                  <a:lnTo>
                    <a:pt x="33" y="159"/>
                  </a:lnTo>
                  <a:lnTo>
                    <a:pt x="31" y="164"/>
                  </a:lnTo>
                  <a:lnTo>
                    <a:pt x="29" y="166"/>
                  </a:lnTo>
                  <a:lnTo>
                    <a:pt x="27" y="172"/>
                  </a:lnTo>
                  <a:lnTo>
                    <a:pt x="23" y="178"/>
                  </a:lnTo>
                  <a:lnTo>
                    <a:pt x="19" y="184"/>
                  </a:lnTo>
                  <a:lnTo>
                    <a:pt x="17" y="188"/>
                  </a:lnTo>
                  <a:lnTo>
                    <a:pt x="14" y="192"/>
                  </a:lnTo>
                  <a:lnTo>
                    <a:pt x="12" y="197"/>
                  </a:lnTo>
                  <a:lnTo>
                    <a:pt x="12" y="201"/>
                  </a:lnTo>
                  <a:lnTo>
                    <a:pt x="10" y="205"/>
                  </a:lnTo>
                  <a:lnTo>
                    <a:pt x="8" y="209"/>
                  </a:lnTo>
                  <a:lnTo>
                    <a:pt x="6" y="213"/>
                  </a:lnTo>
                  <a:lnTo>
                    <a:pt x="6" y="217"/>
                  </a:lnTo>
                  <a:lnTo>
                    <a:pt x="4" y="221"/>
                  </a:lnTo>
                  <a:lnTo>
                    <a:pt x="2" y="225"/>
                  </a:lnTo>
                  <a:lnTo>
                    <a:pt x="2" y="230"/>
                  </a:lnTo>
                  <a:lnTo>
                    <a:pt x="2" y="234"/>
                  </a:lnTo>
                  <a:lnTo>
                    <a:pt x="2" y="238"/>
                  </a:lnTo>
                  <a:lnTo>
                    <a:pt x="0" y="242"/>
                  </a:lnTo>
                  <a:lnTo>
                    <a:pt x="0" y="246"/>
                  </a:lnTo>
                  <a:lnTo>
                    <a:pt x="2" y="252"/>
                  </a:lnTo>
                  <a:lnTo>
                    <a:pt x="2" y="256"/>
                  </a:lnTo>
                  <a:lnTo>
                    <a:pt x="2" y="261"/>
                  </a:lnTo>
                  <a:lnTo>
                    <a:pt x="2" y="265"/>
                  </a:lnTo>
                  <a:lnTo>
                    <a:pt x="4" y="269"/>
                  </a:lnTo>
                  <a:lnTo>
                    <a:pt x="4" y="273"/>
                  </a:lnTo>
                  <a:lnTo>
                    <a:pt x="6" y="279"/>
                  </a:lnTo>
                  <a:lnTo>
                    <a:pt x="8" y="283"/>
                  </a:lnTo>
                  <a:lnTo>
                    <a:pt x="10" y="289"/>
                  </a:lnTo>
                  <a:lnTo>
                    <a:pt x="12" y="296"/>
                  </a:lnTo>
                  <a:lnTo>
                    <a:pt x="14" y="302"/>
                  </a:lnTo>
                  <a:lnTo>
                    <a:pt x="19" y="308"/>
                  </a:lnTo>
                  <a:lnTo>
                    <a:pt x="23" y="316"/>
                  </a:lnTo>
                  <a:lnTo>
                    <a:pt x="23" y="320"/>
                  </a:lnTo>
                  <a:lnTo>
                    <a:pt x="25" y="322"/>
                  </a:lnTo>
                  <a:lnTo>
                    <a:pt x="27" y="327"/>
                  </a:lnTo>
                  <a:lnTo>
                    <a:pt x="29" y="331"/>
                  </a:lnTo>
                  <a:lnTo>
                    <a:pt x="31" y="335"/>
                  </a:lnTo>
                  <a:lnTo>
                    <a:pt x="33" y="339"/>
                  </a:lnTo>
                  <a:lnTo>
                    <a:pt x="35" y="343"/>
                  </a:lnTo>
                  <a:lnTo>
                    <a:pt x="39" y="347"/>
                  </a:lnTo>
                  <a:lnTo>
                    <a:pt x="41" y="351"/>
                  </a:lnTo>
                  <a:lnTo>
                    <a:pt x="43" y="356"/>
                  </a:lnTo>
                  <a:lnTo>
                    <a:pt x="45" y="360"/>
                  </a:lnTo>
                  <a:lnTo>
                    <a:pt x="47" y="364"/>
                  </a:lnTo>
                  <a:lnTo>
                    <a:pt x="50" y="368"/>
                  </a:lnTo>
                  <a:lnTo>
                    <a:pt x="54" y="372"/>
                  </a:lnTo>
                  <a:lnTo>
                    <a:pt x="56" y="376"/>
                  </a:lnTo>
                  <a:lnTo>
                    <a:pt x="58" y="382"/>
                  </a:lnTo>
                  <a:lnTo>
                    <a:pt x="60" y="386"/>
                  </a:lnTo>
                  <a:lnTo>
                    <a:pt x="62" y="391"/>
                  </a:lnTo>
                  <a:lnTo>
                    <a:pt x="64" y="395"/>
                  </a:lnTo>
                  <a:lnTo>
                    <a:pt x="68" y="399"/>
                  </a:lnTo>
                  <a:lnTo>
                    <a:pt x="70" y="403"/>
                  </a:lnTo>
                  <a:lnTo>
                    <a:pt x="72" y="407"/>
                  </a:lnTo>
                  <a:lnTo>
                    <a:pt x="74" y="411"/>
                  </a:lnTo>
                  <a:lnTo>
                    <a:pt x="78" y="417"/>
                  </a:lnTo>
                  <a:lnTo>
                    <a:pt x="80" y="422"/>
                  </a:lnTo>
                  <a:lnTo>
                    <a:pt x="83" y="426"/>
                  </a:lnTo>
                  <a:lnTo>
                    <a:pt x="85" y="430"/>
                  </a:lnTo>
                  <a:lnTo>
                    <a:pt x="89" y="434"/>
                  </a:lnTo>
                  <a:lnTo>
                    <a:pt x="91" y="438"/>
                  </a:lnTo>
                  <a:lnTo>
                    <a:pt x="93" y="442"/>
                  </a:lnTo>
                  <a:lnTo>
                    <a:pt x="95" y="446"/>
                  </a:lnTo>
                  <a:lnTo>
                    <a:pt x="99" y="453"/>
                  </a:lnTo>
                  <a:lnTo>
                    <a:pt x="101" y="457"/>
                  </a:lnTo>
                  <a:lnTo>
                    <a:pt x="103" y="461"/>
                  </a:lnTo>
                  <a:lnTo>
                    <a:pt x="105" y="465"/>
                  </a:lnTo>
                  <a:lnTo>
                    <a:pt x="109" y="469"/>
                  </a:lnTo>
                  <a:lnTo>
                    <a:pt x="111" y="473"/>
                  </a:lnTo>
                  <a:lnTo>
                    <a:pt x="113" y="477"/>
                  </a:lnTo>
                  <a:lnTo>
                    <a:pt x="115" y="481"/>
                  </a:lnTo>
                  <a:lnTo>
                    <a:pt x="118" y="486"/>
                  </a:lnTo>
                  <a:lnTo>
                    <a:pt x="120" y="488"/>
                  </a:lnTo>
                  <a:lnTo>
                    <a:pt x="122" y="492"/>
                  </a:lnTo>
                  <a:lnTo>
                    <a:pt x="124" y="496"/>
                  </a:lnTo>
                  <a:lnTo>
                    <a:pt x="126" y="500"/>
                  </a:lnTo>
                  <a:lnTo>
                    <a:pt x="128" y="504"/>
                  </a:lnTo>
                  <a:lnTo>
                    <a:pt x="130" y="508"/>
                  </a:lnTo>
                  <a:lnTo>
                    <a:pt x="132" y="510"/>
                  </a:lnTo>
                  <a:lnTo>
                    <a:pt x="136" y="514"/>
                  </a:lnTo>
                  <a:lnTo>
                    <a:pt x="136" y="519"/>
                  </a:lnTo>
                  <a:lnTo>
                    <a:pt x="138" y="521"/>
                  </a:lnTo>
                  <a:lnTo>
                    <a:pt x="140" y="525"/>
                  </a:lnTo>
                  <a:lnTo>
                    <a:pt x="142" y="529"/>
                  </a:lnTo>
                  <a:lnTo>
                    <a:pt x="144" y="533"/>
                  </a:lnTo>
                  <a:lnTo>
                    <a:pt x="146" y="537"/>
                  </a:lnTo>
                  <a:lnTo>
                    <a:pt x="148" y="541"/>
                  </a:lnTo>
                  <a:lnTo>
                    <a:pt x="151" y="545"/>
                  </a:lnTo>
                  <a:lnTo>
                    <a:pt x="153" y="550"/>
                  </a:lnTo>
                  <a:lnTo>
                    <a:pt x="155" y="554"/>
                  </a:lnTo>
                  <a:lnTo>
                    <a:pt x="159" y="558"/>
                  </a:lnTo>
                  <a:lnTo>
                    <a:pt x="161" y="564"/>
                  </a:lnTo>
                  <a:lnTo>
                    <a:pt x="163" y="568"/>
                  </a:lnTo>
                  <a:lnTo>
                    <a:pt x="165" y="572"/>
                  </a:lnTo>
                  <a:lnTo>
                    <a:pt x="169" y="578"/>
                  </a:lnTo>
                  <a:lnTo>
                    <a:pt x="171" y="583"/>
                  </a:lnTo>
                  <a:lnTo>
                    <a:pt x="173" y="587"/>
                  </a:lnTo>
                  <a:lnTo>
                    <a:pt x="177" y="593"/>
                  </a:lnTo>
                  <a:lnTo>
                    <a:pt x="179" y="597"/>
                  </a:lnTo>
                  <a:lnTo>
                    <a:pt x="181" y="603"/>
                  </a:lnTo>
                  <a:lnTo>
                    <a:pt x="186" y="605"/>
                  </a:lnTo>
                  <a:lnTo>
                    <a:pt x="188" y="611"/>
                  </a:lnTo>
                  <a:lnTo>
                    <a:pt x="190" y="616"/>
                  </a:lnTo>
                  <a:lnTo>
                    <a:pt x="194" y="622"/>
                  </a:lnTo>
                  <a:lnTo>
                    <a:pt x="196" y="626"/>
                  </a:lnTo>
                  <a:lnTo>
                    <a:pt x="200" y="632"/>
                  </a:lnTo>
                  <a:lnTo>
                    <a:pt x="202" y="636"/>
                  </a:lnTo>
                  <a:lnTo>
                    <a:pt x="206" y="642"/>
                  </a:lnTo>
                  <a:lnTo>
                    <a:pt x="208" y="647"/>
                  </a:lnTo>
                  <a:lnTo>
                    <a:pt x="210" y="651"/>
                  </a:lnTo>
                  <a:lnTo>
                    <a:pt x="214" y="657"/>
                  </a:lnTo>
                  <a:lnTo>
                    <a:pt x="217" y="661"/>
                  </a:lnTo>
                  <a:lnTo>
                    <a:pt x="219" y="665"/>
                  </a:lnTo>
                  <a:lnTo>
                    <a:pt x="223" y="671"/>
                  </a:lnTo>
                  <a:lnTo>
                    <a:pt x="225" y="675"/>
                  </a:lnTo>
                  <a:lnTo>
                    <a:pt x="227" y="680"/>
                  </a:lnTo>
                  <a:lnTo>
                    <a:pt x="231" y="684"/>
                  </a:lnTo>
                  <a:lnTo>
                    <a:pt x="233" y="688"/>
                  </a:lnTo>
                  <a:lnTo>
                    <a:pt x="235" y="692"/>
                  </a:lnTo>
                  <a:lnTo>
                    <a:pt x="239" y="696"/>
                  </a:lnTo>
                  <a:lnTo>
                    <a:pt x="241" y="700"/>
                  </a:lnTo>
                  <a:lnTo>
                    <a:pt x="243" y="704"/>
                  </a:lnTo>
                  <a:lnTo>
                    <a:pt x="245" y="706"/>
                  </a:lnTo>
                  <a:lnTo>
                    <a:pt x="247" y="711"/>
                  </a:lnTo>
                  <a:lnTo>
                    <a:pt x="254" y="719"/>
                  </a:lnTo>
                  <a:lnTo>
                    <a:pt x="258" y="725"/>
                  </a:lnTo>
                  <a:lnTo>
                    <a:pt x="262" y="731"/>
                  </a:lnTo>
                  <a:lnTo>
                    <a:pt x="266" y="735"/>
                  </a:lnTo>
                  <a:lnTo>
                    <a:pt x="270" y="739"/>
                  </a:lnTo>
                  <a:lnTo>
                    <a:pt x="274" y="744"/>
                  </a:lnTo>
                  <a:lnTo>
                    <a:pt x="283" y="750"/>
                  </a:lnTo>
                  <a:lnTo>
                    <a:pt x="289" y="752"/>
                  </a:lnTo>
                  <a:lnTo>
                    <a:pt x="293" y="750"/>
                  </a:lnTo>
                  <a:lnTo>
                    <a:pt x="299" y="744"/>
                  </a:lnTo>
                  <a:lnTo>
                    <a:pt x="303" y="739"/>
                  </a:lnTo>
                  <a:lnTo>
                    <a:pt x="305" y="737"/>
                  </a:lnTo>
                  <a:lnTo>
                    <a:pt x="309" y="733"/>
                  </a:lnTo>
                  <a:lnTo>
                    <a:pt x="313" y="729"/>
                  </a:lnTo>
                  <a:lnTo>
                    <a:pt x="318" y="723"/>
                  </a:lnTo>
                  <a:lnTo>
                    <a:pt x="322" y="717"/>
                  </a:lnTo>
                  <a:lnTo>
                    <a:pt x="328" y="711"/>
                  </a:lnTo>
                  <a:lnTo>
                    <a:pt x="332" y="706"/>
                  </a:lnTo>
                  <a:lnTo>
                    <a:pt x="336" y="700"/>
                  </a:lnTo>
                  <a:lnTo>
                    <a:pt x="340" y="694"/>
                  </a:lnTo>
                  <a:lnTo>
                    <a:pt x="346" y="688"/>
                  </a:lnTo>
                  <a:lnTo>
                    <a:pt x="351" y="682"/>
                  </a:lnTo>
                  <a:lnTo>
                    <a:pt x="355" y="675"/>
                  </a:lnTo>
                  <a:lnTo>
                    <a:pt x="359" y="667"/>
                  </a:lnTo>
                  <a:lnTo>
                    <a:pt x="363" y="661"/>
                  </a:lnTo>
                  <a:lnTo>
                    <a:pt x="367" y="655"/>
                  </a:lnTo>
                  <a:lnTo>
                    <a:pt x="371" y="649"/>
                  </a:lnTo>
                  <a:lnTo>
                    <a:pt x="375" y="642"/>
                  </a:lnTo>
                  <a:lnTo>
                    <a:pt x="379" y="636"/>
                  </a:lnTo>
                  <a:lnTo>
                    <a:pt x="384" y="632"/>
                  </a:lnTo>
                  <a:lnTo>
                    <a:pt x="386" y="626"/>
                  </a:lnTo>
                  <a:lnTo>
                    <a:pt x="390" y="622"/>
                  </a:lnTo>
                  <a:lnTo>
                    <a:pt x="392" y="618"/>
                  </a:lnTo>
                  <a:lnTo>
                    <a:pt x="394" y="614"/>
                  </a:lnTo>
                  <a:lnTo>
                    <a:pt x="398" y="607"/>
                  </a:lnTo>
                  <a:lnTo>
                    <a:pt x="402" y="603"/>
                  </a:lnTo>
                  <a:lnTo>
                    <a:pt x="402" y="601"/>
                  </a:lnTo>
                  <a:lnTo>
                    <a:pt x="404" y="599"/>
                  </a:lnTo>
                  <a:lnTo>
                    <a:pt x="406" y="597"/>
                  </a:lnTo>
                  <a:lnTo>
                    <a:pt x="408" y="593"/>
                  </a:lnTo>
                  <a:lnTo>
                    <a:pt x="412" y="589"/>
                  </a:lnTo>
                  <a:lnTo>
                    <a:pt x="417" y="583"/>
                  </a:lnTo>
                  <a:lnTo>
                    <a:pt x="421" y="578"/>
                  </a:lnTo>
                  <a:lnTo>
                    <a:pt x="425" y="572"/>
                  </a:lnTo>
                  <a:lnTo>
                    <a:pt x="429" y="566"/>
                  </a:lnTo>
                  <a:lnTo>
                    <a:pt x="435" y="560"/>
                  </a:lnTo>
                  <a:lnTo>
                    <a:pt x="439" y="554"/>
                  </a:lnTo>
                  <a:lnTo>
                    <a:pt x="445" y="547"/>
                  </a:lnTo>
                  <a:lnTo>
                    <a:pt x="452" y="539"/>
                  </a:lnTo>
                  <a:lnTo>
                    <a:pt x="456" y="533"/>
                  </a:lnTo>
                  <a:lnTo>
                    <a:pt x="462" y="527"/>
                  </a:lnTo>
                  <a:lnTo>
                    <a:pt x="468" y="519"/>
                  </a:lnTo>
                  <a:lnTo>
                    <a:pt x="470" y="517"/>
                  </a:lnTo>
                  <a:lnTo>
                    <a:pt x="474" y="510"/>
                  </a:lnTo>
                  <a:lnTo>
                    <a:pt x="476" y="508"/>
                  </a:lnTo>
                  <a:lnTo>
                    <a:pt x="480" y="504"/>
                  </a:lnTo>
                  <a:lnTo>
                    <a:pt x="485" y="498"/>
                  </a:lnTo>
                  <a:lnTo>
                    <a:pt x="491" y="490"/>
                  </a:lnTo>
                  <a:lnTo>
                    <a:pt x="495" y="483"/>
                  </a:lnTo>
                  <a:lnTo>
                    <a:pt x="501" y="477"/>
                  </a:lnTo>
                  <a:lnTo>
                    <a:pt x="505" y="471"/>
                  </a:lnTo>
                  <a:lnTo>
                    <a:pt x="509" y="465"/>
                  </a:lnTo>
                  <a:lnTo>
                    <a:pt x="513" y="459"/>
                  </a:lnTo>
                  <a:lnTo>
                    <a:pt x="518" y="453"/>
                  </a:lnTo>
                  <a:lnTo>
                    <a:pt x="520" y="446"/>
                  </a:lnTo>
                  <a:lnTo>
                    <a:pt x="524" y="442"/>
                  </a:lnTo>
                  <a:lnTo>
                    <a:pt x="526" y="438"/>
                  </a:lnTo>
                  <a:lnTo>
                    <a:pt x="526" y="436"/>
                  </a:lnTo>
                  <a:lnTo>
                    <a:pt x="528" y="432"/>
                  </a:lnTo>
                  <a:lnTo>
                    <a:pt x="528" y="426"/>
                  </a:lnTo>
                  <a:lnTo>
                    <a:pt x="528" y="424"/>
                  </a:lnTo>
                  <a:lnTo>
                    <a:pt x="526" y="422"/>
                  </a:lnTo>
                  <a:lnTo>
                    <a:pt x="526" y="419"/>
                  </a:lnTo>
                  <a:lnTo>
                    <a:pt x="520" y="419"/>
                  </a:lnTo>
                  <a:lnTo>
                    <a:pt x="518" y="419"/>
                  </a:lnTo>
                  <a:lnTo>
                    <a:pt x="513" y="422"/>
                  </a:lnTo>
                  <a:lnTo>
                    <a:pt x="509" y="424"/>
                  </a:lnTo>
                  <a:lnTo>
                    <a:pt x="507" y="426"/>
                  </a:lnTo>
                  <a:lnTo>
                    <a:pt x="505" y="4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2" name="Freeform 23"/>
            <p:cNvSpPr>
              <a:spLocks/>
            </p:cNvSpPr>
            <p:nvPr/>
          </p:nvSpPr>
          <p:spPr bwMode="auto">
            <a:xfrm>
              <a:off x="6050" y="1127"/>
              <a:ext cx="708" cy="458"/>
            </a:xfrm>
            <a:custGeom>
              <a:avLst/>
              <a:gdLst>
                <a:gd name="T0" fmla="*/ 322 w 708"/>
                <a:gd name="T1" fmla="*/ 419 h 458"/>
                <a:gd name="T2" fmla="*/ 279 w 708"/>
                <a:gd name="T3" fmla="*/ 405 h 458"/>
                <a:gd name="T4" fmla="*/ 227 w 708"/>
                <a:gd name="T5" fmla="*/ 380 h 458"/>
                <a:gd name="T6" fmla="*/ 172 w 708"/>
                <a:gd name="T7" fmla="*/ 345 h 458"/>
                <a:gd name="T8" fmla="*/ 122 w 708"/>
                <a:gd name="T9" fmla="*/ 291 h 458"/>
                <a:gd name="T10" fmla="*/ 79 w 708"/>
                <a:gd name="T11" fmla="*/ 229 h 458"/>
                <a:gd name="T12" fmla="*/ 52 w 708"/>
                <a:gd name="T13" fmla="*/ 176 h 458"/>
                <a:gd name="T14" fmla="*/ 35 w 708"/>
                <a:gd name="T15" fmla="*/ 130 h 458"/>
                <a:gd name="T16" fmla="*/ 27 w 708"/>
                <a:gd name="T17" fmla="*/ 89 h 458"/>
                <a:gd name="T18" fmla="*/ 31 w 708"/>
                <a:gd name="T19" fmla="*/ 41 h 458"/>
                <a:gd name="T20" fmla="*/ 70 w 708"/>
                <a:gd name="T21" fmla="*/ 29 h 458"/>
                <a:gd name="T22" fmla="*/ 139 w 708"/>
                <a:gd name="T23" fmla="*/ 29 h 458"/>
                <a:gd name="T24" fmla="*/ 227 w 708"/>
                <a:gd name="T25" fmla="*/ 35 h 458"/>
                <a:gd name="T26" fmla="*/ 320 w 708"/>
                <a:gd name="T27" fmla="*/ 44 h 458"/>
                <a:gd name="T28" fmla="*/ 411 w 708"/>
                <a:gd name="T29" fmla="*/ 54 h 458"/>
                <a:gd name="T30" fmla="*/ 485 w 708"/>
                <a:gd name="T31" fmla="*/ 66 h 458"/>
                <a:gd name="T32" fmla="*/ 541 w 708"/>
                <a:gd name="T33" fmla="*/ 75 h 458"/>
                <a:gd name="T34" fmla="*/ 588 w 708"/>
                <a:gd name="T35" fmla="*/ 85 h 458"/>
                <a:gd name="T36" fmla="*/ 640 w 708"/>
                <a:gd name="T37" fmla="*/ 97 h 458"/>
                <a:gd name="T38" fmla="*/ 685 w 708"/>
                <a:gd name="T39" fmla="*/ 130 h 458"/>
                <a:gd name="T40" fmla="*/ 662 w 708"/>
                <a:gd name="T41" fmla="*/ 188 h 458"/>
                <a:gd name="T42" fmla="*/ 631 w 708"/>
                <a:gd name="T43" fmla="*/ 231 h 458"/>
                <a:gd name="T44" fmla="*/ 598 w 708"/>
                <a:gd name="T45" fmla="*/ 273 h 458"/>
                <a:gd name="T46" fmla="*/ 559 w 708"/>
                <a:gd name="T47" fmla="*/ 314 h 458"/>
                <a:gd name="T48" fmla="*/ 503 w 708"/>
                <a:gd name="T49" fmla="*/ 361 h 458"/>
                <a:gd name="T50" fmla="*/ 448 w 708"/>
                <a:gd name="T51" fmla="*/ 397 h 458"/>
                <a:gd name="T52" fmla="*/ 402 w 708"/>
                <a:gd name="T53" fmla="*/ 423 h 458"/>
                <a:gd name="T54" fmla="*/ 411 w 708"/>
                <a:gd name="T55" fmla="*/ 450 h 458"/>
                <a:gd name="T56" fmla="*/ 462 w 708"/>
                <a:gd name="T57" fmla="*/ 419 h 458"/>
                <a:gd name="T58" fmla="*/ 503 w 708"/>
                <a:gd name="T59" fmla="*/ 392 h 458"/>
                <a:gd name="T60" fmla="*/ 543 w 708"/>
                <a:gd name="T61" fmla="*/ 361 h 458"/>
                <a:gd name="T62" fmla="*/ 596 w 708"/>
                <a:gd name="T63" fmla="*/ 318 h 458"/>
                <a:gd name="T64" fmla="*/ 654 w 708"/>
                <a:gd name="T65" fmla="*/ 252 h 458"/>
                <a:gd name="T66" fmla="*/ 693 w 708"/>
                <a:gd name="T67" fmla="*/ 188 h 458"/>
                <a:gd name="T68" fmla="*/ 708 w 708"/>
                <a:gd name="T69" fmla="*/ 132 h 458"/>
                <a:gd name="T70" fmla="*/ 679 w 708"/>
                <a:gd name="T71" fmla="*/ 95 h 458"/>
                <a:gd name="T72" fmla="*/ 625 w 708"/>
                <a:gd name="T73" fmla="*/ 75 h 458"/>
                <a:gd name="T74" fmla="*/ 580 w 708"/>
                <a:gd name="T75" fmla="*/ 62 h 458"/>
                <a:gd name="T76" fmla="*/ 528 w 708"/>
                <a:gd name="T77" fmla="*/ 52 h 458"/>
                <a:gd name="T78" fmla="*/ 475 w 708"/>
                <a:gd name="T79" fmla="*/ 41 h 458"/>
                <a:gd name="T80" fmla="*/ 417 w 708"/>
                <a:gd name="T81" fmla="*/ 33 h 458"/>
                <a:gd name="T82" fmla="*/ 341 w 708"/>
                <a:gd name="T83" fmla="*/ 23 h 458"/>
                <a:gd name="T84" fmla="*/ 250 w 708"/>
                <a:gd name="T85" fmla="*/ 13 h 458"/>
                <a:gd name="T86" fmla="*/ 163 w 708"/>
                <a:gd name="T87" fmla="*/ 4 h 458"/>
                <a:gd name="T88" fmla="*/ 85 w 708"/>
                <a:gd name="T89" fmla="*/ 2 h 458"/>
                <a:gd name="T90" fmla="*/ 33 w 708"/>
                <a:gd name="T91" fmla="*/ 2 h 458"/>
                <a:gd name="T92" fmla="*/ 7 w 708"/>
                <a:gd name="T93" fmla="*/ 23 h 458"/>
                <a:gd name="T94" fmla="*/ 0 w 708"/>
                <a:gd name="T95" fmla="*/ 79 h 458"/>
                <a:gd name="T96" fmla="*/ 7 w 708"/>
                <a:gd name="T97" fmla="*/ 124 h 458"/>
                <a:gd name="T98" fmla="*/ 19 w 708"/>
                <a:gd name="T99" fmla="*/ 169 h 458"/>
                <a:gd name="T100" fmla="*/ 42 w 708"/>
                <a:gd name="T101" fmla="*/ 219 h 458"/>
                <a:gd name="T102" fmla="*/ 68 w 708"/>
                <a:gd name="T103" fmla="*/ 264 h 458"/>
                <a:gd name="T104" fmla="*/ 108 w 708"/>
                <a:gd name="T105" fmla="*/ 316 h 458"/>
                <a:gd name="T106" fmla="*/ 159 w 708"/>
                <a:gd name="T107" fmla="*/ 368 h 458"/>
                <a:gd name="T108" fmla="*/ 215 w 708"/>
                <a:gd name="T109" fmla="*/ 405 h 458"/>
                <a:gd name="T110" fmla="*/ 273 w 708"/>
                <a:gd name="T111" fmla="*/ 432 h 458"/>
                <a:gd name="T112" fmla="*/ 332 w 708"/>
                <a:gd name="T113" fmla="*/ 446 h 458"/>
                <a:gd name="T114" fmla="*/ 369 w 708"/>
                <a:gd name="T115" fmla="*/ 430 h 45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8"/>
                <a:gd name="T175" fmla="*/ 0 h 458"/>
                <a:gd name="T176" fmla="*/ 708 w 708"/>
                <a:gd name="T177" fmla="*/ 458 h 45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8" h="458">
                  <a:moveTo>
                    <a:pt x="369" y="430"/>
                  </a:moveTo>
                  <a:lnTo>
                    <a:pt x="367" y="427"/>
                  </a:lnTo>
                  <a:lnTo>
                    <a:pt x="361" y="427"/>
                  </a:lnTo>
                  <a:lnTo>
                    <a:pt x="357" y="425"/>
                  </a:lnTo>
                  <a:lnTo>
                    <a:pt x="353" y="425"/>
                  </a:lnTo>
                  <a:lnTo>
                    <a:pt x="347" y="425"/>
                  </a:lnTo>
                  <a:lnTo>
                    <a:pt x="341" y="423"/>
                  </a:lnTo>
                  <a:lnTo>
                    <a:pt x="334" y="421"/>
                  </a:lnTo>
                  <a:lnTo>
                    <a:pt x="326" y="419"/>
                  </a:lnTo>
                  <a:lnTo>
                    <a:pt x="322" y="419"/>
                  </a:lnTo>
                  <a:lnTo>
                    <a:pt x="318" y="417"/>
                  </a:lnTo>
                  <a:lnTo>
                    <a:pt x="314" y="417"/>
                  </a:lnTo>
                  <a:lnTo>
                    <a:pt x="312" y="415"/>
                  </a:lnTo>
                  <a:lnTo>
                    <a:pt x="306" y="413"/>
                  </a:lnTo>
                  <a:lnTo>
                    <a:pt x="301" y="413"/>
                  </a:lnTo>
                  <a:lnTo>
                    <a:pt x="297" y="411"/>
                  </a:lnTo>
                  <a:lnTo>
                    <a:pt x="293" y="409"/>
                  </a:lnTo>
                  <a:lnTo>
                    <a:pt x="289" y="407"/>
                  </a:lnTo>
                  <a:lnTo>
                    <a:pt x="283" y="407"/>
                  </a:lnTo>
                  <a:lnTo>
                    <a:pt x="279" y="405"/>
                  </a:lnTo>
                  <a:lnTo>
                    <a:pt x="275" y="403"/>
                  </a:lnTo>
                  <a:lnTo>
                    <a:pt x="268" y="401"/>
                  </a:lnTo>
                  <a:lnTo>
                    <a:pt x="264" y="399"/>
                  </a:lnTo>
                  <a:lnTo>
                    <a:pt x="258" y="397"/>
                  </a:lnTo>
                  <a:lnTo>
                    <a:pt x="254" y="394"/>
                  </a:lnTo>
                  <a:lnTo>
                    <a:pt x="248" y="390"/>
                  </a:lnTo>
                  <a:lnTo>
                    <a:pt x="244" y="388"/>
                  </a:lnTo>
                  <a:lnTo>
                    <a:pt x="237" y="386"/>
                  </a:lnTo>
                  <a:lnTo>
                    <a:pt x="233" y="384"/>
                  </a:lnTo>
                  <a:lnTo>
                    <a:pt x="227" y="380"/>
                  </a:lnTo>
                  <a:lnTo>
                    <a:pt x="221" y="378"/>
                  </a:lnTo>
                  <a:lnTo>
                    <a:pt x="217" y="374"/>
                  </a:lnTo>
                  <a:lnTo>
                    <a:pt x="211" y="372"/>
                  </a:lnTo>
                  <a:lnTo>
                    <a:pt x="204" y="368"/>
                  </a:lnTo>
                  <a:lnTo>
                    <a:pt x="200" y="364"/>
                  </a:lnTo>
                  <a:lnTo>
                    <a:pt x="194" y="359"/>
                  </a:lnTo>
                  <a:lnTo>
                    <a:pt x="190" y="357"/>
                  </a:lnTo>
                  <a:lnTo>
                    <a:pt x="184" y="353"/>
                  </a:lnTo>
                  <a:lnTo>
                    <a:pt x="178" y="347"/>
                  </a:lnTo>
                  <a:lnTo>
                    <a:pt x="172" y="345"/>
                  </a:lnTo>
                  <a:lnTo>
                    <a:pt x="167" y="341"/>
                  </a:lnTo>
                  <a:lnTo>
                    <a:pt x="161" y="335"/>
                  </a:lnTo>
                  <a:lnTo>
                    <a:pt x="157" y="330"/>
                  </a:lnTo>
                  <a:lnTo>
                    <a:pt x="151" y="326"/>
                  </a:lnTo>
                  <a:lnTo>
                    <a:pt x="147" y="320"/>
                  </a:lnTo>
                  <a:lnTo>
                    <a:pt x="141" y="316"/>
                  </a:lnTo>
                  <a:lnTo>
                    <a:pt x="136" y="310"/>
                  </a:lnTo>
                  <a:lnTo>
                    <a:pt x="130" y="304"/>
                  </a:lnTo>
                  <a:lnTo>
                    <a:pt x="126" y="297"/>
                  </a:lnTo>
                  <a:lnTo>
                    <a:pt x="122" y="291"/>
                  </a:lnTo>
                  <a:lnTo>
                    <a:pt x="116" y="285"/>
                  </a:lnTo>
                  <a:lnTo>
                    <a:pt x="112" y="279"/>
                  </a:lnTo>
                  <a:lnTo>
                    <a:pt x="108" y="275"/>
                  </a:lnTo>
                  <a:lnTo>
                    <a:pt x="103" y="266"/>
                  </a:lnTo>
                  <a:lnTo>
                    <a:pt x="99" y="260"/>
                  </a:lnTo>
                  <a:lnTo>
                    <a:pt x="95" y="254"/>
                  </a:lnTo>
                  <a:lnTo>
                    <a:pt x="91" y="248"/>
                  </a:lnTo>
                  <a:lnTo>
                    <a:pt x="87" y="242"/>
                  </a:lnTo>
                  <a:lnTo>
                    <a:pt x="83" y="236"/>
                  </a:lnTo>
                  <a:lnTo>
                    <a:pt x="79" y="229"/>
                  </a:lnTo>
                  <a:lnTo>
                    <a:pt x="77" y="225"/>
                  </a:lnTo>
                  <a:lnTo>
                    <a:pt x="73" y="219"/>
                  </a:lnTo>
                  <a:lnTo>
                    <a:pt x="70" y="213"/>
                  </a:lnTo>
                  <a:lnTo>
                    <a:pt x="66" y="207"/>
                  </a:lnTo>
                  <a:lnTo>
                    <a:pt x="64" y="202"/>
                  </a:lnTo>
                  <a:lnTo>
                    <a:pt x="62" y="196"/>
                  </a:lnTo>
                  <a:lnTo>
                    <a:pt x="60" y="192"/>
                  </a:lnTo>
                  <a:lnTo>
                    <a:pt x="58" y="186"/>
                  </a:lnTo>
                  <a:lnTo>
                    <a:pt x="56" y="182"/>
                  </a:lnTo>
                  <a:lnTo>
                    <a:pt x="52" y="176"/>
                  </a:lnTo>
                  <a:lnTo>
                    <a:pt x="50" y="172"/>
                  </a:lnTo>
                  <a:lnTo>
                    <a:pt x="48" y="165"/>
                  </a:lnTo>
                  <a:lnTo>
                    <a:pt x="46" y="161"/>
                  </a:lnTo>
                  <a:lnTo>
                    <a:pt x="44" y="157"/>
                  </a:lnTo>
                  <a:lnTo>
                    <a:pt x="44" y="151"/>
                  </a:lnTo>
                  <a:lnTo>
                    <a:pt x="42" y="147"/>
                  </a:lnTo>
                  <a:lnTo>
                    <a:pt x="40" y="143"/>
                  </a:lnTo>
                  <a:lnTo>
                    <a:pt x="37" y="139"/>
                  </a:lnTo>
                  <a:lnTo>
                    <a:pt x="37" y="134"/>
                  </a:lnTo>
                  <a:lnTo>
                    <a:pt x="35" y="130"/>
                  </a:lnTo>
                  <a:lnTo>
                    <a:pt x="35" y="126"/>
                  </a:lnTo>
                  <a:lnTo>
                    <a:pt x="33" y="122"/>
                  </a:lnTo>
                  <a:lnTo>
                    <a:pt x="33" y="118"/>
                  </a:lnTo>
                  <a:lnTo>
                    <a:pt x="31" y="114"/>
                  </a:lnTo>
                  <a:lnTo>
                    <a:pt x="31" y="112"/>
                  </a:lnTo>
                  <a:lnTo>
                    <a:pt x="31" y="108"/>
                  </a:lnTo>
                  <a:lnTo>
                    <a:pt x="29" y="103"/>
                  </a:lnTo>
                  <a:lnTo>
                    <a:pt x="29" y="99"/>
                  </a:lnTo>
                  <a:lnTo>
                    <a:pt x="29" y="95"/>
                  </a:lnTo>
                  <a:lnTo>
                    <a:pt x="27" y="89"/>
                  </a:lnTo>
                  <a:lnTo>
                    <a:pt x="27" y="85"/>
                  </a:lnTo>
                  <a:lnTo>
                    <a:pt x="27" y="79"/>
                  </a:lnTo>
                  <a:lnTo>
                    <a:pt x="27" y="72"/>
                  </a:lnTo>
                  <a:lnTo>
                    <a:pt x="27" y="66"/>
                  </a:lnTo>
                  <a:lnTo>
                    <a:pt x="29" y="62"/>
                  </a:lnTo>
                  <a:lnTo>
                    <a:pt x="29" y="58"/>
                  </a:lnTo>
                  <a:lnTo>
                    <a:pt x="29" y="54"/>
                  </a:lnTo>
                  <a:lnTo>
                    <a:pt x="29" y="50"/>
                  </a:lnTo>
                  <a:lnTo>
                    <a:pt x="29" y="48"/>
                  </a:lnTo>
                  <a:lnTo>
                    <a:pt x="31" y="41"/>
                  </a:lnTo>
                  <a:lnTo>
                    <a:pt x="33" y="37"/>
                  </a:lnTo>
                  <a:lnTo>
                    <a:pt x="33" y="35"/>
                  </a:lnTo>
                  <a:lnTo>
                    <a:pt x="37" y="33"/>
                  </a:lnTo>
                  <a:lnTo>
                    <a:pt x="42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6" y="29"/>
                  </a:lnTo>
                  <a:lnTo>
                    <a:pt x="60" y="29"/>
                  </a:lnTo>
                  <a:lnTo>
                    <a:pt x="66" y="29"/>
                  </a:lnTo>
                  <a:lnTo>
                    <a:pt x="70" y="29"/>
                  </a:lnTo>
                  <a:lnTo>
                    <a:pt x="77" y="29"/>
                  </a:lnTo>
                  <a:lnTo>
                    <a:pt x="83" y="29"/>
                  </a:lnTo>
                  <a:lnTo>
                    <a:pt x="89" y="29"/>
                  </a:lnTo>
                  <a:lnTo>
                    <a:pt x="95" y="29"/>
                  </a:lnTo>
                  <a:lnTo>
                    <a:pt x="101" y="29"/>
                  </a:lnTo>
                  <a:lnTo>
                    <a:pt x="108" y="29"/>
                  </a:lnTo>
                  <a:lnTo>
                    <a:pt x="116" y="29"/>
                  </a:lnTo>
                  <a:lnTo>
                    <a:pt x="122" y="29"/>
                  </a:lnTo>
                  <a:lnTo>
                    <a:pt x="130" y="29"/>
                  </a:lnTo>
                  <a:lnTo>
                    <a:pt x="139" y="29"/>
                  </a:lnTo>
                  <a:lnTo>
                    <a:pt x="147" y="31"/>
                  </a:lnTo>
                  <a:lnTo>
                    <a:pt x="155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0" y="33"/>
                  </a:lnTo>
                  <a:lnTo>
                    <a:pt x="198" y="33"/>
                  </a:lnTo>
                  <a:lnTo>
                    <a:pt x="209" y="33"/>
                  </a:lnTo>
                  <a:lnTo>
                    <a:pt x="219" y="35"/>
                  </a:lnTo>
                  <a:lnTo>
                    <a:pt x="227" y="35"/>
                  </a:lnTo>
                  <a:lnTo>
                    <a:pt x="235" y="35"/>
                  </a:lnTo>
                  <a:lnTo>
                    <a:pt x="246" y="37"/>
                  </a:lnTo>
                  <a:lnTo>
                    <a:pt x="254" y="37"/>
                  </a:lnTo>
                  <a:lnTo>
                    <a:pt x="264" y="37"/>
                  </a:lnTo>
                  <a:lnTo>
                    <a:pt x="275" y="39"/>
                  </a:lnTo>
                  <a:lnTo>
                    <a:pt x="283" y="39"/>
                  </a:lnTo>
                  <a:lnTo>
                    <a:pt x="293" y="41"/>
                  </a:lnTo>
                  <a:lnTo>
                    <a:pt x="301" y="41"/>
                  </a:lnTo>
                  <a:lnTo>
                    <a:pt x="312" y="44"/>
                  </a:lnTo>
                  <a:lnTo>
                    <a:pt x="320" y="44"/>
                  </a:lnTo>
                  <a:lnTo>
                    <a:pt x="330" y="46"/>
                  </a:lnTo>
                  <a:lnTo>
                    <a:pt x="339" y="46"/>
                  </a:lnTo>
                  <a:lnTo>
                    <a:pt x="349" y="48"/>
                  </a:lnTo>
                  <a:lnTo>
                    <a:pt x="359" y="48"/>
                  </a:lnTo>
                  <a:lnTo>
                    <a:pt x="367" y="50"/>
                  </a:lnTo>
                  <a:lnTo>
                    <a:pt x="376" y="50"/>
                  </a:lnTo>
                  <a:lnTo>
                    <a:pt x="384" y="52"/>
                  </a:lnTo>
                  <a:lnTo>
                    <a:pt x="394" y="52"/>
                  </a:lnTo>
                  <a:lnTo>
                    <a:pt x="402" y="54"/>
                  </a:lnTo>
                  <a:lnTo>
                    <a:pt x="411" y="54"/>
                  </a:lnTo>
                  <a:lnTo>
                    <a:pt x="419" y="56"/>
                  </a:lnTo>
                  <a:lnTo>
                    <a:pt x="427" y="56"/>
                  </a:lnTo>
                  <a:lnTo>
                    <a:pt x="435" y="58"/>
                  </a:lnTo>
                  <a:lnTo>
                    <a:pt x="444" y="58"/>
                  </a:lnTo>
                  <a:lnTo>
                    <a:pt x="452" y="60"/>
                  </a:lnTo>
                  <a:lnTo>
                    <a:pt x="458" y="60"/>
                  </a:lnTo>
                  <a:lnTo>
                    <a:pt x="466" y="62"/>
                  </a:lnTo>
                  <a:lnTo>
                    <a:pt x="473" y="64"/>
                  </a:lnTo>
                  <a:lnTo>
                    <a:pt x="479" y="64"/>
                  </a:lnTo>
                  <a:lnTo>
                    <a:pt x="485" y="66"/>
                  </a:lnTo>
                  <a:lnTo>
                    <a:pt x="493" y="68"/>
                  </a:lnTo>
                  <a:lnTo>
                    <a:pt x="497" y="68"/>
                  </a:lnTo>
                  <a:lnTo>
                    <a:pt x="503" y="68"/>
                  </a:lnTo>
                  <a:lnTo>
                    <a:pt x="510" y="70"/>
                  </a:lnTo>
                  <a:lnTo>
                    <a:pt x="516" y="70"/>
                  </a:lnTo>
                  <a:lnTo>
                    <a:pt x="520" y="72"/>
                  </a:lnTo>
                  <a:lnTo>
                    <a:pt x="526" y="72"/>
                  </a:lnTo>
                  <a:lnTo>
                    <a:pt x="530" y="75"/>
                  </a:lnTo>
                  <a:lnTo>
                    <a:pt x="536" y="75"/>
                  </a:lnTo>
                  <a:lnTo>
                    <a:pt x="541" y="75"/>
                  </a:lnTo>
                  <a:lnTo>
                    <a:pt x="547" y="77"/>
                  </a:lnTo>
                  <a:lnTo>
                    <a:pt x="551" y="77"/>
                  </a:lnTo>
                  <a:lnTo>
                    <a:pt x="557" y="79"/>
                  </a:lnTo>
                  <a:lnTo>
                    <a:pt x="561" y="79"/>
                  </a:lnTo>
                  <a:lnTo>
                    <a:pt x="565" y="81"/>
                  </a:lnTo>
                  <a:lnTo>
                    <a:pt x="569" y="81"/>
                  </a:lnTo>
                  <a:lnTo>
                    <a:pt x="576" y="81"/>
                  </a:lnTo>
                  <a:lnTo>
                    <a:pt x="580" y="81"/>
                  </a:lnTo>
                  <a:lnTo>
                    <a:pt x="584" y="83"/>
                  </a:lnTo>
                  <a:lnTo>
                    <a:pt x="588" y="85"/>
                  </a:lnTo>
                  <a:lnTo>
                    <a:pt x="592" y="85"/>
                  </a:lnTo>
                  <a:lnTo>
                    <a:pt x="596" y="85"/>
                  </a:lnTo>
                  <a:lnTo>
                    <a:pt x="600" y="87"/>
                  </a:lnTo>
                  <a:lnTo>
                    <a:pt x="605" y="87"/>
                  </a:lnTo>
                  <a:lnTo>
                    <a:pt x="609" y="89"/>
                  </a:lnTo>
                  <a:lnTo>
                    <a:pt x="615" y="91"/>
                  </a:lnTo>
                  <a:lnTo>
                    <a:pt x="621" y="93"/>
                  </a:lnTo>
                  <a:lnTo>
                    <a:pt x="629" y="95"/>
                  </a:lnTo>
                  <a:lnTo>
                    <a:pt x="635" y="97"/>
                  </a:lnTo>
                  <a:lnTo>
                    <a:pt x="640" y="97"/>
                  </a:lnTo>
                  <a:lnTo>
                    <a:pt x="646" y="99"/>
                  </a:lnTo>
                  <a:lnTo>
                    <a:pt x="650" y="101"/>
                  </a:lnTo>
                  <a:lnTo>
                    <a:pt x="656" y="103"/>
                  </a:lnTo>
                  <a:lnTo>
                    <a:pt x="660" y="105"/>
                  </a:lnTo>
                  <a:lnTo>
                    <a:pt x="664" y="108"/>
                  </a:lnTo>
                  <a:lnTo>
                    <a:pt x="668" y="112"/>
                  </a:lnTo>
                  <a:lnTo>
                    <a:pt x="673" y="114"/>
                  </a:lnTo>
                  <a:lnTo>
                    <a:pt x="677" y="118"/>
                  </a:lnTo>
                  <a:lnTo>
                    <a:pt x="681" y="124"/>
                  </a:lnTo>
                  <a:lnTo>
                    <a:pt x="685" y="130"/>
                  </a:lnTo>
                  <a:lnTo>
                    <a:pt x="687" y="139"/>
                  </a:lnTo>
                  <a:lnTo>
                    <a:pt x="687" y="141"/>
                  </a:lnTo>
                  <a:lnTo>
                    <a:pt x="685" y="147"/>
                  </a:lnTo>
                  <a:lnTo>
                    <a:pt x="683" y="151"/>
                  </a:lnTo>
                  <a:lnTo>
                    <a:pt x="681" y="157"/>
                  </a:lnTo>
                  <a:lnTo>
                    <a:pt x="679" y="161"/>
                  </a:lnTo>
                  <a:lnTo>
                    <a:pt x="677" y="167"/>
                  </a:lnTo>
                  <a:lnTo>
                    <a:pt x="673" y="174"/>
                  </a:lnTo>
                  <a:lnTo>
                    <a:pt x="668" y="182"/>
                  </a:lnTo>
                  <a:lnTo>
                    <a:pt x="662" y="188"/>
                  </a:lnTo>
                  <a:lnTo>
                    <a:pt x="658" y="196"/>
                  </a:lnTo>
                  <a:lnTo>
                    <a:pt x="656" y="198"/>
                  </a:lnTo>
                  <a:lnTo>
                    <a:pt x="652" y="202"/>
                  </a:lnTo>
                  <a:lnTo>
                    <a:pt x="650" y="207"/>
                  </a:lnTo>
                  <a:lnTo>
                    <a:pt x="648" y="211"/>
                  </a:lnTo>
                  <a:lnTo>
                    <a:pt x="644" y="215"/>
                  </a:lnTo>
                  <a:lnTo>
                    <a:pt x="642" y="219"/>
                  </a:lnTo>
                  <a:lnTo>
                    <a:pt x="637" y="223"/>
                  </a:lnTo>
                  <a:lnTo>
                    <a:pt x="635" y="227"/>
                  </a:lnTo>
                  <a:lnTo>
                    <a:pt x="631" y="231"/>
                  </a:lnTo>
                  <a:lnTo>
                    <a:pt x="629" y="236"/>
                  </a:lnTo>
                  <a:lnTo>
                    <a:pt x="625" y="240"/>
                  </a:lnTo>
                  <a:lnTo>
                    <a:pt x="623" y="246"/>
                  </a:lnTo>
                  <a:lnTo>
                    <a:pt x="619" y="248"/>
                  </a:lnTo>
                  <a:lnTo>
                    <a:pt x="615" y="252"/>
                  </a:lnTo>
                  <a:lnTo>
                    <a:pt x="611" y="256"/>
                  </a:lnTo>
                  <a:lnTo>
                    <a:pt x="609" y="260"/>
                  </a:lnTo>
                  <a:lnTo>
                    <a:pt x="605" y="264"/>
                  </a:lnTo>
                  <a:lnTo>
                    <a:pt x="600" y="269"/>
                  </a:lnTo>
                  <a:lnTo>
                    <a:pt x="598" y="273"/>
                  </a:lnTo>
                  <a:lnTo>
                    <a:pt x="594" y="277"/>
                  </a:lnTo>
                  <a:lnTo>
                    <a:pt x="590" y="281"/>
                  </a:lnTo>
                  <a:lnTo>
                    <a:pt x="586" y="285"/>
                  </a:lnTo>
                  <a:lnTo>
                    <a:pt x="584" y="287"/>
                  </a:lnTo>
                  <a:lnTo>
                    <a:pt x="580" y="291"/>
                  </a:lnTo>
                  <a:lnTo>
                    <a:pt x="576" y="295"/>
                  </a:lnTo>
                  <a:lnTo>
                    <a:pt x="574" y="300"/>
                  </a:lnTo>
                  <a:lnTo>
                    <a:pt x="569" y="304"/>
                  </a:lnTo>
                  <a:lnTo>
                    <a:pt x="567" y="308"/>
                  </a:lnTo>
                  <a:lnTo>
                    <a:pt x="559" y="314"/>
                  </a:lnTo>
                  <a:lnTo>
                    <a:pt x="553" y="320"/>
                  </a:lnTo>
                  <a:lnTo>
                    <a:pt x="547" y="326"/>
                  </a:lnTo>
                  <a:lnTo>
                    <a:pt x="541" y="333"/>
                  </a:lnTo>
                  <a:lnTo>
                    <a:pt x="534" y="337"/>
                  </a:lnTo>
                  <a:lnTo>
                    <a:pt x="528" y="343"/>
                  </a:lnTo>
                  <a:lnTo>
                    <a:pt x="524" y="347"/>
                  </a:lnTo>
                  <a:lnTo>
                    <a:pt x="520" y="351"/>
                  </a:lnTo>
                  <a:lnTo>
                    <a:pt x="514" y="353"/>
                  </a:lnTo>
                  <a:lnTo>
                    <a:pt x="508" y="357"/>
                  </a:lnTo>
                  <a:lnTo>
                    <a:pt x="503" y="361"/>
                  </a:lnTo>
                  <a:lnTo>
                    <a:pt x="497" y="366"/>
                  </a:lnTo>
                  <a:lnTo>
                    <a:pt x="493" y="368"/>
                  </a:lnTo>
                  <a:lnTo>
                    <a:pt x="487" y="372"/>
                  </a:lnTo>
                  <a:lnTo>
                    <a:pt x="481" y="374"/>
                  </a:lnTo>
                  <a:lnTo>
                    <a:pt x="477" y="378"/>
                  </a:lnTo>
                  <a:lnTo>
                    <a:pt x="470" y="382"/>
                  </a:lnTo>
                  <a:lnTo>
                    <a:pt x="464" y="386"/>
                  </a:lnTo>
                  <a:lnTo>
                    <a:pt x="458" y="388"/>
                  </a:lnTo>
                  <a:lnTo>
                    <a:pt x="454" y="392"/>
                  </a:lnTo>
                  <a:lnTo>
                    <a:pt x="448" y="397"/>
                  </a:lnTo>
                  <a:lnTo>
                    <a:pt x="444" y="399"/>
                  </a:lnTo>
                  <a:lnTo>
                    <a:pt x="437" y="403"/>
                  </a:lnTo>
                  <a:lnTo>
                    <a:pt x="433" y="407"/>
                  </a:lnTo>
                  <a:lnTo>
                    <a:pt x="427" y="409"/>
                  </a:lnTo>
                  <a:lnTo>
                    <a:pt x="423" y="411"/>
                  </a:lnTo>
                  <a:lnTo>
                    <a:pt x="419" y="413"/>
                  </a:lnTo>
                  <a:lnTo>
                    <a:pt x="415" y="417"/>
                  </a:lnTo>
                  <a:lnTo>
                    <a:pt x="411" y="419"/>
                  </a:lnTo>
                  <a:lnTo>
                    <a:pt x="407" y="421"/>
                  </a:lnTo>
                  <a:lnTo>
                    <a:pt x="402" y="423"/>
                  </a:lnTo>
                  <a:lnTo>
                    <a:pt x="400" y="425"/>
                  </a:lnTo>
                  <a:lnTo>
                    <a:pt x="394" y="430"/>
                  </a:lnTo>
                  <a:lnTo>
                    <a:pt x="390" y="432"/>
                  </a:lnTo>
                  <a:lnTo>
                    <a:pt x="388" y="434"/>
                  </a:lnTo>
                  <a:lnTo>
                    <a:pt x="386" y="434"/>
                  </a:lnTo>
                  <a:lnTo>
                    <a:pt x="398" y="458"/>
                  </a:lnTo>
                  <a:lnTo>
                    <a:pt x="404" y="456"/>
                  </a:lnTo>
                  <a:lnTo>
                    <a:pt x="407" y="452"/>
                  </a:lnTo>
                  <a:lnTo>
                    <a:pt x="411" y="450"/>
                  </a:lnTo>
                  <a:lnTo>
                    <a:pt x="415" y="448"/>
                  </a:lnTo>
                  <a:lnTo>
                    <a:pt x="419" y="446"/>
                  </a:lnTo>
                  <a:lnTo>
                    <a:pt x="423" y="442"/>
                  </a:lnTo>
                  <a:lnTo>
                    <a:pt x="429" y="440"/>
                  </a:lnTo>
                  <a:lnTo>
                    <a:pt x="435" y="436"/>
                  </a:lnTo>
                  <a:lnTo>
                    <a:pt x="442" y="432"/>
                  </a:lnTo>
                  <a:lnTo>
                    <a:pt x="448" y="427"/>
                  </a:lnTo>
                  <a:lnTo>
                    <a:pt x="456" y="423"/>
                  </a:lnTo>
                  <a:lnTo>
                    <a:pt x="458" y="421"/>
                  </a:lnTo>
                  <a:lnTo>
                    <a:pt x="462" y="419"/>
                  </a:lnTo>
                  <a:lnTo>
                    <a:pt x="466" y="417"/>
                  </a:lnTo>
                  <a:lnTo>
                    <a:pt x="470" y="415"/>
                  </a:lnTo>
                  <a:lnTo>
                    <a:pt x="475" y="411"/>
                  </a:lnTo>
                  <a:lnTo>
                    <a:pt x="479" y="409"/>
                  </a:lnTo>
                  <a:lnTo>
                    <a:pt x="483" y="405"/>
                  </a:lnTo>
                  <a:lnTo>
                    <a:pt x="487" y="403"/>
                  </a:lnTo>
                  <a:lnTo>
                    <a:pt x="491" y="401"/>
                  </a:lnTo>
                  <a:lnTo>
                    <a:pt x="495" y="399"/>
                  </a:lnTo>
                  <a:lnTo>
                    <a:pt x="499" y="394"/>
                  </a:lnTo>
                  <a:lnTo>
                    <a:pt x="503" y="392"/>
                  </a:lnTo>
                  <a:lnTo>
                    <a:pt x="508" y="388"/>
                  </a:lnTo>
                  <a:lnTo>
                    <a:pt x="512" y="386"/>
                  </a:lnTo>
                  <a:lnTo>
                    <a:pt x="516" y="382"/>
                  </a:lnTo>
                  <a:lnTo>
                    <a:pt x="520" y="380"/>
                  </a:lnTo>
                  <a:lnTo>
                    <a:pt x="524" y="376"/>
                  </a:lnTo>
                  <a:lnTo>
                    <a:pt x="528" y="374"/>
                  </a:lnTo>
                  <a:lnTo>
                    <a:pt x="532" y="372"/>
                  </a:lnTo>
                  <a:lnTo>
                    <a:pt x="536" y="368"/>
                  </a:lnTo>
                  <a:lnTo>
                    <a:pt x="539" y="366"/>
                  </a:lnTo>
                  <a:lnTo>
                    <a:pt x="543" y="361"/>
                  </a:lnTo>
                  <a:lnTo>
                    <a:pt x="547" y="359"/>
                  </a:lnTo>
                  <a:lnTo>
                    <a:pt x="551" y="355"/>
                  </a:lnTo>
                  <a:lnTo>
                    <a:pt x="555" y="353"/>
                  </a:lnTo>
                  <a:lnTo>
                    <a:pt x="559" y="349"/>
                  </a:lnTo>
                  <a:lnTo>
                    <a:pt x="563" y="347"/>
                  </a:lnTo>
                  <a:lnTo>
                    <a:pt x="567" y="343"/>
                  </a:lnTo>
                  <a:lnTo>
                    <a:pt x="574" y="337"/>
                  </a:lnTo>
                  <a:lnTo>
                    <a:pt x="582" y="330"/>
                  </a:lnTo>
                  <a:lnTo>
                    <a:pt x="588" y="324"/>
                  </a:lnTo>
                  <a:lnTo>
                    <a:pt x="596" y="318"/>
                  </a:lnTo>
                  <a:lnTo>
                    <a:pt x="602" y="312"/>
                  </a:lnTo>
                  <a:lnTo>
                    <a:pt x="609" y="304"/>
                  </a:lnTo>
                  <a:lnTo>
                    <a:pt x="615" y="297"/>
                  </a:lnTo>
                  <a:lnTo>
                    <a:pt x="621" y="291"/>
                  </a:lnTo>
                  <a:lnTo>
                    <a:pt x="625" y="285"/>
                  </a:lnTo>
                  <a:lnTo>
                    <a:pt x="631" y="277"/>
                  </a:lnTo>
                  <a:lnTo>
                    <a:pt x="637" y="271"/>
                  </a:lnTo>
                  <a:lnTo>
                    <a:pt x="644" y="264"/>
                  </a:lnTo>
                  <a:lnTo>
                    <a:pt x="648" y="258"/>
                  </a:lnTo>
                  <a:lnTo>
                    <a:pt x="654" y="252"/>
                  </a:lnTo>
                  <a:lnTo>
                    <a:pt x="658" y="244"/>
                  </a:lnTo>
                  <a:lnTo>
                    <a:pt x="664" y="238"/>
                  </a:lnTo>
                  <a:lnTo>
                    <a:pt x="668" y="231"/>
                  </a:lnTo>
                  <a:lnTo>
                    <a:pt x="673" y="225"/>
                  </a:lnTo>
                  <a:lnTo>
                    <a:pt x="677" y="219"/>
                  </a:lnTo>
                  <a:lnTo>
                    <a:pt x="681" y="213"/>
                  </a:lnTo>
                  <a:lnTo>
                    <a:pt x="685" y="205"/>
                  </a:lnTo>
                  <a:lnTo>
                    <a:pt x="687" y="198"/>
                  </a:lnTo>
                  <a:lnTo>
                    <a:pt x="691" y="192"/>
                  </a:lnTo>
                  <a:lnTo>
                    <a:pt x="693" y="188"/>
                  </a:lnTo>
                  <a:lnTo>
                    <a:pt x="697" y="182"/>
                  </a:lnTo>
                  <a:lnTo>
                    <a:pt x="699" y="174"/>
                  </a:lnTo>
                  <a:lnTo>
                    <a:pt x="701" y="169"/>
                  </a:lnTo>
                  <a:lnTo>
                    <a:pt x="703" y="163"/>
                  </a:lnTo>
                  <a:lnTo>
                    <a:pt x="703" y="157"/>
                  </a:lnTo>
                  <a:lnTo>
                    <a:pt x="706" y="153"/>
                  </a:lnTo>
                  <a:lnTo>
                    <a:pt x="706" y="147"/>
                  </a:lnTo>
                  <a:lnTo>
                    <a:pt x="708" y="143"/>
                  </a:lnTo>
                  <a:lnTo>
                    <a:pt x="708" y="139"/>
                  </a:lnTo>
                  <a:lnTo>
                    <a:pt x="708" y="132"/>
                  </a:lnTo>
                  <a:lnTo>
                    <a:pt x="708" y="128"/>
                  </a:lnTo>
                  <a:lnTo>
                    <a:pt x="708" y="124"/>
                  </a:lnTo>
                  <a:lnTo>
                    <a:pt x="706" y="120"/>
                  </a:lnTo>
                  <a:lnTo>
                    <a:pt x="703" y="116"/>
                  </a:lnTo>
                  <a:lnTo>
                    <a:pt x="699" y="112"/>
                  </a:lnTo>
                  <a:lnTo>
                    <a:pt x="697" y="108"/>
                  </a:lnTo>
                  <a:lnTo>
                    <a:pt x="691" y="103"/>
                  </a:lnTo>
                  <a:lnTo>
                    <a:pt x="687" y="99"/>
                  </a:lnTo>
                  <a:lnTo>
                    <a:pt x="683" y="97"/>
                  </a:lnTo>
                  <a:lnTo>
                    <a:pt x="679" y="95"/>
                  </a:lnTo>
                  <a:lnTo>
                    <a:pt x="670" y="89"/>
                  </a:lnTo>
                  <a:lnTo>
                    <a:pt x="664" y="87"/>
                  </a:lnTo>
                  <a:lnTo>
                    <a:pt x="658" y="85"/>
                  </a:lnTo>
                  <a:lnTo>
                    <a:pt x="650" y="81"/>
                  </a:lnTo>
                  <a:lnTo>
                    <a:pt x="646" y="81"/>
                  </a:lnTo>
                  <a:lnTo>
                    <a:pt x="642" y="79"/>
                  </a:lnTo>
                  <a:lnTo>
                    <a:pt x="637" y="77"/>
                  </a:lnTo>
                  <a:lnTo>
                    <a:pt x="633" y="77"/>
                  </a:lnTo>
                  <a:lnTo>
                    <a:pt x="629" y="75"/>
                  </a:lnTo>
                  <a:lnTo>
                    <a:pt x="625" y="75"/>
                  </a:lnTo>
                  <a:lnTo>
                    <a:pt x="621" y="72"/>
                  </a:lnTo>
                  <a:lnTo>
                    <a:pt x="617" y="72"/>
                  </a:lnTo>
                  <a:lnTo>
                    <a:pt x="611" y="70"/>
                  </a:lnTo>
                  <a:lnTo>
                    <a:pt x="607" y="68"/>
                  </a:lnTo>
                  <a:lnTo>
                    <a:pt x="602" y="66"/>
                  </a:lnTo>
                  <a:lnTo>
                    <a:pt x="598" y="66"/>
                  </a:lnTo>
                  <a:lnTo>
                    <a:pt x="592" y="64"/>
                  </a:lnTo>
                  <a:lnTo>
                    <a:pt x="588" y="64"/>
                  </a:lnTo>
                  <a:lnTo>
                    <a:pt x="584" y="62"/>
                  </a:lnTo>
                  <a:lnTo>
                    <a:pt x="580" y="62"/>
                  </a:lnTo>
                  <a:lnTo>
                    <a:pt x="574" y="60"/>
                  </a:lnTo>
                  <a:lnTo>
                    <a:pt x="569" y="60"/>
                  </a:lnTo>
                  <a:lnTo>
                    <a:pt x="563" y="58"/>
                  </a:lnTo>
                  <a:lnTo>
                    <a:pt x="559" y="58"/>
                  </a:lnTo>
                  <a:lnTo>
                    <a:pt x="553" y="56"/>
                  </a:lnTo>
                  <a:lnTo>
                    <a:pt x="549" y="56"/>
                  </a:lnTo>
                  <a:lnTo>
                    <a:pt x="543" y="54"/>
                  </a:lnTo>
                  <a:lnTo>
                    <a:pt x="539" y="54"/>
                  </a:lnTo>
                  <a:lnTo>
                    <a:pt x="532" y="52"/>
                  </a:lnTo>
                  <a:lnTo>
                    <a:pt x="528" y="52"/>
                  </a:lnTo>
                  <a:lnTo>
                    <a:pt x="522" y="50"/>
                  </a:lnTo>
                  <a:lnTo>
                    <a:pt x="516" y="50"/>
                  </a:lnTo>
                  <a:lnTo>
                    <a:pt x="512" y="48"/>
                  </a:lnTo>
                  <a:lnTo>
                    <a:pt x="506" y="48"/>
                  </a:lnTo>
                  <a:lnTo>
                    <a:pt x="499" y="46"/>
                  </a:lnTo>
                  <a:lnTo>
                    <a:pt x="495" y="46"/>
                  </a:lnTo>
                  <a:lnTo>
                    <a:pt x="489" y="44"/>
                  </a:lnTo>
                  <a:lnTo>
                    <a:pt x="485" y="44"/>
                  </a:lnTo>
                  <a:lnTo>
                    <a:pt x="479" y="41"/>
                  </a:lnTo>
                  <a:lnTo>
                    <a:pt x="475" y="41"/>
                  </a:lnTo>
                  <a:lnTo>
                    <a:pt x="468" y="39"/>
                  </a:lnTo>
                  <a:lnTo>
                    <a:pt x="464" y="39"/>
                  </a:lnTo>
                  <a:lnTo>
                    <a:pt x="458" y="39"/>
                  </a:lnTo>
                  <a:lnTo>
                    <a:pt x="454" y="39"/>
                  </a:lnTo>
                  <a:lnTo>
                    <a:pt x="448" y="37"/>
                  </a:lnTo>
                  <a:lnTo>
                    <a:pt x="442" y="37"/>
                  </a:lnTo>
                  <a:lnTo>
                    <a:pt x="435" y="35"/>
                  </a:lnTo>
                  <a:lnTo>
                    <a:pt x="429" y="35"/>
                  </a:lnTo>
                  <a:lnTo>
                    <a:pt x="423" y="33"/>
                  </a:lnTo>
                  <a:lnTo>
                    <a:pt x="417" y="33"/>
                  </a:lnTo>
                  <a:lnTo>
                    <a:pt x="411" y="31"/>
                  </a:lnTo>
                  <a:lnTo>
                    <a:pt x="402" y="31"/>
                  </a:lnTo>
                  <a:lnTo>
                    <a:pt x="396" y="29"/>
                  </a:lnTo>
                  <a:lnTo>
                    <a:pt x="388" y="29"/>
                  </a:lnTo>
                  <a:lnTo>
                    <a:pt x="380" y="27"/>
                  </a:lnTo>
                  <a:lnTo>
                    <a:pt x="374" y="27"/>
                  </a:lnTo>
                  <a:lnTo>
                    <a:pt x="365" y="25"/>
                  </a:lnTo>
                  <a:lnTo>
                    <a:pt x="357" y="25"/>
                  </a:lnTo>
                  <a:lnTo>
                    <a:pt x="349" y="23"/>
                  </a:lnTo>
                  <a:lnTo>
                    <a:pt x="341" y="23"/>
                  </a:lnTo>
                  <a:lnTo>
                    <a:pt x="330" y="21"/>
                  </a:lnTo>
                  <a:lnTo>
                    <a:pt x="322" y="21"/>
                  </a:lnTo>
                  <a:lnTo>
                    <a:pt x="312" y="19"/>
                  </a:lnTo>
                  <a:lnTo>
                    <a:pt x="303" y="19"/>
                  </a:lnTo>
                  <a:lnTo>
                    <a:pt x="295" y="17"/>
                  </a:lnTo>
                  <a:lnTo>
                    <a:pt x="287" y="17"/>
                  </a:lnTo>
                  <a:lnTo>
                    <a:pt x="277" y="15"/>
                  </a:lnTo>
                  <a:lnTo>
                    <a:pt x="268" y="15"/>
                  </a:lnTo>
                  <a:lnTo>
                    <a:pt x="260" y="13"/>
                  </a:lnTo>
                  <a:lnTo>
                    <a:pt x="250" y="13"/>
                  </a:lnTo>
                  <a:lnTo>
                    <a:pt x="242" y="13"/>
                  </a:lnTo>
                  <a:lnTo>
                    <a:pt x="233" y="11"/>
                  </a:lnTo>
                  <a:lnTo>
                    <a:pt x="223" y="11"/>
                  </a:lnTo>
                  <a:lnTo>
                    <a:pt x="215" y="11"/>
                  </a:lnTo>
                  <a:lnTo>
                    <a:pt x="207" y="8"/>
                  </a:lnTo>
                  <a:lnTo>
                    <a:pt x="198" y="8"/>
                  </a:lnTo>
                  <a:lnTo>
                    <a:pt x="188" y="8"/>
                  </a:lnTo>
                  <a:lnTo>
                    <a:pt x="180" y="6"/>
                  </a:lnTo>
                  <a:lnTo>
                    <a:pt x="172" y="6"/>
                  </a:lnTo>
                  <a:lnTo>
                    <a:pt x="163" y="4"/>
                  </a:lnTo>
                  <a:lnTo>
                    <a:pt x="153" y="4"/>
                  </a:lnTo>
                  <a:lnTo>
                    <a:pt x="145" y="4"/>
                  </a:lnTo>
                  <a:lnTo>
                    <a:pt x="139" y="2"/>
                  </a:lnTo>
                  <a:lnTo>
                    <a:pt x="130" y="2"/>
                  </a:lnTo>
                  <a:lnTo>
                    <a:pt x="122" y="2"/>
                  </a:lnTo>
                  <a:lnTo>
                    <a:pt x="114" y="2"/>
                  </a:lnTo>
                  <a:lnTo>
                    <a:pt x="106" y="2"/>
                  </a:lnTo>
                  <a:lnTo>
                    <a:pt x="99" y="2"/>
                  </a:lnTo>
                  <a:lnTo>
                    <a:pt x="91" y="2"/>
                  </a:lnTo>
                  <a:lnTo>
                    <a:pt x="85" y="2"/>
                  </a:lnTo>
                  <a:lnTo>
                    <a:pt x="79" y="2"/>
                  </a:lnTo>
                  <a:lnTo>
                    <a:pt x="73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5" y="2"/>
                  </a:lnTo>
                  <a:lnTo>
                    <a:pt x="33" y="2"/>
                  </a:lnTo>
                  <a:lnTo>
                    <a:pt x="29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1" y="4"/>
                  </a:lnTo>
                  <a:lnTo>
                    <a:pt x="17" y="4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9" y="17"/>
                  </a:lnTo>
                  <a:lnTo>
                    <a:pt x="7" y="19"/>
                  </a:lnTo>
                  <a:lnTo>
                    <a:pt x="7" y="23"/>
                  </a:lnTo>
                  <a:lnTo>
                    <a:pt x="7" y="27"/>
                  </a:lnTo>
                  <a:lnTo>
                    <a:pt x="4" y="33"/>
                  </a:lnTo>
                  <a:lnTo>
                    <a:pt x="2" y="37"/>
                  </a:lnTo>
                  <a:lnTo>
                    <a:pt x="2" y="41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0" y="79"/>
                  </a:lnTo>
                  <a:lnTo>
                    <a:pt x="0" y="85"/>
                  </a:lnTo>
                  <a:lnTo>
                    <a:pt x="0" y="93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2" y="103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6"/>
                  </a:lnTo>
                  <a:lnTo>
                    <a:pt x="7" y="120"/>
                  </a:lnTo>
                  <a:lnTo>
                    <a:pt x="7" y="124"/>
                  </a:lnTo>
                  <a:lnTo>
                    <a:pt x="7" y="128"/>
                  </a:lnTo>
                  <a:lnTo>
                    <a:pt x="9" y="134"/>
                  </a:lnTo>
                  <a:lnTo>
                    <a:pt x="9" y="139"/>
                  </a:lnTo>
                  <a:lnTo>
                    <a:pt x="11" y="143"/>
                  </a:lnTo>
                  <a:lnTo>
                    <a:pt x="11" y="147"/>
                  </a:lnTo>
                  <a:lnTo>
                    <a:pt x="13" y="151"/>
                  </a:lnTo>
                  <a:lnTo>
                    <a:pt x="13" y="155"/>
                  </a:lnTo>
                  <a:lnTo>
                    <a:pt x="15" y="161"/>
                  </a:lnTo>
                  <a:lnTo>
                    <a:pt x="17" y="165"/>
                  </a:lnTo>
                  <a:lnTo>
                    <a:pt x="19" y="169"/>
                  </a:lnTo>
                  <a:lnTo>
                    <a:pt x="21" y="174"/>
                  </a:lnTo>
                  <a:lnTo>
                    <a:pt x="23" y="180"/>
                  </a:lnTo>
                  <a:lnTo>
                    <a:pt x="25" y="184"/>
                  </a:lnTo>
                  <a:lnTo>
                    <a:pt x="27" y="188"/>
                  </a:lnTo>
                  <a:lnTo>
                    <a:pt x="29" y="192"/>
                  </a:lnTo>
                  <a:lnTo>
                    <a:pt x="31" y="198"/>
                  </a:lnTo>
                  <a:lnTo>
                    <a:pt x="33" y="202"/>
                  </a:lnTo>
                  <a:lnTo>
                    <a:pt x="35" y="209"/>
                  </a:lnTo>
                  <a:lnTo>
                    <a:pt x="37" y="213"/>
                  </a:lnTo>
                  <a:lnTo>
                    <a:pt x="42" y="219"/>
                  </a:lnTo>
                  <a:lnTo>
                    <a:pt x="44" y="223"/>
                  </a:lnTo>
                  <a:lnTo>
                    <a:pt x="46" y="229"/>
                  </a:lnTo>
                  <a:lnTo>
                    <a:pt x="50" y="233"/>
                  </a:lnTo>
                  <a:lnTo>
                    <a:pt x="52" y="238"/>
                  </a:lnTo>
                  <a:lnTo>
                    <a:pt x="54" y="242"/>
                  </a:lnTo>
                  <a:lnTo>
                    <a:pt x="58" y="248"/>
                  </a:lnTo>
                  <a:lnTo>
                    <a:pt x="60" y="252"/>
                  </a:lnTo>
                  <a:lnTo>
                    <a:pt x="64" y="256"/>
                  </a:lnTo>
                  <a:lnTo>
                    <a:pt x="66" y="260"/>
                  </a:lnTo>
                  <a:lnTo>
                    <a:pt x="68" y="264"/>
                  </a:lnTo>
                  <a:lnTo>
                    <a:pt x="70" y="269"/>
                  </a:lnTo>
                  <a:lnTo>
                    <a:pt x="73" y="273"/>
                  </a:lnTo>
                  <a:lnTo>
                    <a:pt x="77" y="277"/>
                  </a:lnTo>
                  <a:lnTo>
                    <a:pt x="79" y="281"/>
                  </a:lnTo>
                  <a:lnTo>
                    <a:pt x="81" y="285"/>
                  </a:lnTo>
                  <a:lnTo>
                    <a:pt x="85" y="289"/>
                  </a:lnTo>
                  <a:lnTo>
                    <a:pt x="89" y="295"/>
                  </a:lnTo>
                  <a:lnTo>
                    <a:pt x="95" y="302"/>
                  </a:lnTo>
                  <a:lnTo>
                    <a:pt x="101" y="310"/>
                  </a:lnTo>
                  <a:lnTo>
                    <a:pt x="108" y="316"/>
                  </a:lnTo>
                  <a:lnTo>
                    <a:pt x="112" y="322"/>
                  </a:lnTo>
                  <a:lnTo>
                    <a:pt x="118" y="328"/>
                  </a:lnTo>
                  <a:lnTo>
                    <a:pt x="122" y="335"/>
                  </a:lnTo>
                  <a:lnTo>
                    <a:pt x="128" y="341"/>
                  </a:lnTo>
                  <a:lnTo>
                    <a:pt x="134" y="345"/>
                  </a:lnTo>
                  <a:lnTo>
                    <a:pt x="139" y="349"/>
                  </a:lnTo>
                  <a:lnTo>
                    <a:pt x="145" y="353"/>
                  </a:lnTo>
                  <a:lnTo>
                    <a:pt x="151" y="359"/>
                  </a:lnTo>
                  <a:lnTo>
                    <a:pt x="155" y="364"/>
                  </a:lnTo>
                  <a:lnTo>
                    <a:pt x="159" y="368"/>
                  </a:lnTo>
                  <a:lnTo>
                    <a:pt x="165" y="372"/>
                  </a:lnTo>
                  <a:lnTo>
                    <a:pt x="172" y="376"/>
                  </a:lnTo>
                  <a:lnTo>
                    <a:pt x="176" y="380"/>
                  </a:lnTo>
                  <a:lnTo>
                    <a:pt x="182" y="384"/>
                  </a:lnTo>
                  <a:lnTo>
                    <a:pt x="186" y="386"/>
                  </a:lnTo>
                  <a:lnTo>
                    <a:pt x="192" y="390"/>
                  </a:lnTo>
                  <a:lnTo>
                    <a:pt x="196" y="394"/>
                  </a:lnTo>
                  <a:lnTo>
                    <a:pt x="202" y="399"/>
                  </a:lnTo>
                  <a:lnTo>
                    <a:pt x="209" y="401"/>
                  </a:lnTo>
                  <a:lnTo>
                    <a:pt x="215" y="405"/>
                  </a:lnTo>
                  <a:lnTo>
                    <a:pt x="219" y="409"/>
                  </a:lnTo>
                  <a:lnTo>
                    <a:pt x="223" y="411"/>
                  </a:lnTo>
                  <a:lnTo>
                    <a:pt x="229" y="415"/>
                  </a:lnTo>
                  <a:lnTo>
                    <a:pt x="235" y="417"/>
                  </a:lnTo>
                  <a:lnTo>
                    <a:pt x="242" y="419"/>
                  </a:lnTo>
                  <a:lnTo>
                    <a:pt x="248" y="423"/>
                  </a:lnTo>
                  <a:lnTo>
                    <a:pt x="254" y="425"/>
                  </a:lnTo>
                  <a:lnTo>
                    <a:pt x="260" y="427"/>
                  </a:lnTo>
                  <a:lnTo>
                    <a:pt x="266" y="430"/>
                  </a:lnTo>
                  <a:lnTo>
                    <a:pt x="273" y="432"/>
                  </a:lnTo>
                  <a:lnTo>
                    <a:pt x="279" y="434"/>
                  </a:lnTo>
                  <a:lnTo>
                    <a:pt x="287" y="436"/>
                  </a:lnTo>
                  <a:lnTo>
                    <a:pt x="293" y="438"/>
                  </a:lnTo>
                  <a:lnTo>
                    <a:pt x="299" y="440"/>
                  </a:lnTo>
                  <a:lnTo>
                    <a:pt x="303" y="440"/>
                  </a:lnTo>
                  <a:lnTo>
                    <a:pt x="310" y="442"/>
                  </a:lnTo>
                  <a:lnTo>
                    <a:pt x="316" y="444"/>
                  </a:lnTo>
                  <a:lnTo>
                    <a:pt x="322" y="446"/>
                  </a:lnTo>
                  <a:lnTo>
                    <a:pt x="326" y="446"/>
                  </a:lnTo>
                  <a:lnTo>
                    <a:pt x="332" y="446"/>
                  </a:lnTo>
                  <a:lnTo>
                    <a:pt x="336" y="448"/>
                  </a:lnTo>
                  <a:lnTo>
                    <a:pt x="341" y="448"/>
                  </a:lnTo>
                  <a:lnTo>
                    <a:pt x="345" y="450"/>
                  </a:lnTo>
                  <a:lnTo>
                    <a:pt x="351" y="450"/>
                  </a:lnTo>
                  <a:lnTo>
                    <a:pt x="357" y="452"/>
                  </a:lnTo>
                  <a:lnTo>
                    <a:pt x="361" y="452"/>
                  </a:lnTo>
                  <a:lnTo>
                    <a:pt x="365" y="452"/>
                  </a:lnTo>
                  <a:lnTo>
                    <a:pt x="367" y="454"/>
                  </a:lnTo>
                  <a:lnTo>
                    <a:pt x="369" y="4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3" name="Freeform 24"/>
            <p:cNvSpPr>
              <a:spLocks/>
            </p:cNvSpPr>
            <p:nvPr/>
          </p:nvSpPr>
          <p:spPr bwMode="auto">
            <a:xfrm>
              <a:off x="6430" y="1251"/>
              <a:ext cx="400" cy="605"/>
            </a:xfrm>
            <a:custGeom>
              <a:avLst/>
              <a:gdLst>
                <a:gd name="T0" fmla="*/ 334 w 400"/>
                <a:gd name="T1" fmla="*/ 23 h 605"/>
                <a:gd name="T2" fmla="*/ 342 w 400"/>
                <a:gd name="T3" fmla="*/ 50 h 605"/>
                <a:gd name="T4" fmla="*/ 352 w 400"/>
                <a:gd name="T5" fmla="*/ 76 h 605"/>
                <a:gd name="T6" fmla="*/ 363 w 400"/>
                <a:gd name="T7" fmla="*/ 107 h 605"/>
                <a:gd name="T8" fmla="*/ 371 w 400"/>
                <a:gd name="T9" fmla="*/ 136 h 605"/>
                <a:gd name="T10" fmla="*/ 379 w 400"/>
                <a:gd name="T11" fmla="*/ 165 h 605"/>
                <a:gd name="T12" fmla="*/ 387 w 400"/>
                <a:gd name="T13" fmla="*/ 194 h 605"/>
                <a:gd name="T14" fmla="*/ 396 w 400"/>
                <a:gd name="T15" fmla="*/ 219 h 605"/>
                <a:gd name="T16" fmla="*/ 396 w 400"/>
                <a:gd name="T17" fmla="*/ 250 h 605"/>
                <a:gd name="T18" fmla="*/ 387 w 400"/>
                <a:gd name="T19" fmla="*/ 279 h 605"/>
                <a:gd name="T20" fmla="*/ 371 w 400"/>
                <a:gd name="T21" fmla="*/ 318 h 605"/>
                <a:gd name="T22" fmla="*/ 350 w 400"/>
                <a:gd name="T23" fmla="*/ 363 h 605"/>
                <a:gd name="T24" fmla="*/ 323 w 400"/>
                <a:gd name="T25" fmla="*/ 413 h 605"/>
                <a:gd name="T26" fmla="*/ 299 w 400"/>
                <a:gd name="T27" fmla="*/ 462 h 605"/>
                <a:gd name="T28" fmla="*/ 272 w 400"/>
                <a:gd name="T29" fmla="*/ 508 h 605"/>
                <a:gd name="T30" fmla="*/ 245 w 400"/>
                <a:gd name="T31" fmla="*/ 549 h 605"/>
                <a:gd name="T32" fmla="*/ 222 w 400"/>
                <a:gd name="T33" fmla="*/ 582 h 605"/>
                <a:gd name="T34" fmla="*/ 200 w 400"/>
                <a:gd name="T35" fmla="*/ 605 h 605"/>
                <a:gd name="T36" fmla="*/ 173 w 400"/>
                <a:gd name="T37" fmla="*/ 584 h 605"/>
                <a:gd name="T38" fmla="*/ 150 w 400"/>
                <a:gd name="T39" fmla="*/ 549 h 605"/>
                <a:gd name="T40" fmla="*/ 126 w 400"/>
                <a:gd name="T41" fmla="*/ 508 h 605"/>
                <a:gd name="T42" fmla="*/ 107 w 400"/>
                <a:gd name="T43" fmla="*/ 469 h 605"/>
                <a:gd name="T44" fmla="*/ 93 w 400"/>
                <a:gd name="T45" fmla="*/ 442 h 605"/>
                <a:gd name="T46" fmla="*/ 80 w 400"/>
                <a:gd name="T47" fmla="*/ 421 h 605"/>
                <a:gd name="T48" fmla="*/ 60 w 400"/>
                <a:gd name="T49" fmla="*/ 392 h 605"/>
                <a:gd name="T50" fmla="*/ 37 w 400"/>
                <a:gd name="T51" fmla="*/ 361 h 605"/>
                <a:gd name="T52" fmla="*/ 14 w 400"/>
                <a:gd name="T53" fmla="*/ 334 h 605"/>
                <a:gd name="T54" fmla="*/ 16 w 400"/>
                <a:gd name="T55" fmla="*/ 299 h 605"/>
                <a:gd name="T56" fmla="*/ 41 w 400"/>
                <a:gd name="T57" fmla="*/ 328 h 605"/>
                <a:gd name="T58" fmla="*/ 64 w 400"/>
                <a:gd name="T59" fmla="*/ 355 h 605"/>
                <a:gd name="T60" fmla="*/ 86 w 400"/>
                <a:gd name="T61" fmla="*/ 384 h 605"/>
                <a:gd name="T62" fmla="*/ 105 w 400"/>
                <a:gd name="T63" fmla="*/ 409 h 605"/>
                <a:gd name="T64" fmla="*/ 121 w 400"/>
                <a:gd name="T65" fmla="*/ 436 h 605"/>
                <a:gd name="T66" fmla="*/ 142 w 400"/>
                <a:gd name="T67" fmla="*/ 475 h 605"/>
                <a:gd name="T68" fmla="*/ 163 w 400"/>
                <a:gd name="T69" fmla="*/ 516 h 605"/>
                <a:gd name="T70" fmla="*/ 183 w 400"/>
                <a:gd name="T71" fmla="*/ 551 h 605"/>
                <a:gd name="T72" fmla="*/ 200 w 400"/>
                <a:gd name="T73" fmla="*/ 570 h 605"/>
                <a:gd name="T74" fmla="*/ 214 w 400"/>
                <a:gd name="T75" fmla="*/ 551 h 605"/>
                <a:gd name="T76" fmla="*/ 231 w 400"/>
                <a:gd name="T77" fmla="*/ 526 h 605"/>
                <a:gd name="T78" fmla="*/ 249 w 400"/>
                <a:gd name="T79" fmla="*/ 493 h 605"/>
                <a:gd name="T80" fmla="*/ 272 w 400"/>
                <a:gd name="T81" fmla="*/ 454 h 605"/>
                <a:gd name="T82" fmla="*/ 295 w 400"/>
                <a:gd name="T83" fmla="*/ 415 h 605"/>
                <a:gd name="T84" fmla="*/ 317 w 400"/>
                <a:gd name="T85" fmla="*/ 372 h 605"/>
                <a:gd name="T86" fmla="*/ 338 w 400"/>
                <a:gd name="T87" fmla="*/ 332 h 605"/>
                <a:gd name="T88" fmla="*/ 354 w 400"/>
                <a:gd name="T89" fmla="*/ 295 h 605"/>
                <a:gd name="T90" fmla="*/ 367 w 400"/>
                <a:gd name="T91" fmla="*/ 264 h 605"/>
                <a:gd name="T92" fmla="*/ 373 w 400"/>
                <a:gd name="T93" fmla="*/ 235 h 605"/>
                <a:gd name="T94" fmla="*/ 367 w 400"/>
                <a:gd name="T95" fmla="*/ 198 h 605"/>
                <a:gd name="T96" fmla="*/ 359 w 400"/>
                <a:gd name="T97" fmla="*/ 173 h 605"/>
                <a:gd name="T98" fmla="*/ 350 w 400"/>
                <a:gd name="T99" fmla="*/ 149 h 605"/>
                <a:gd name="T100" fmla="*/ 342 w 400"/>
                <a:gd name="T101" fmla="*/ 124 h 605"/>
                <a:gd name="T102" fmla="*/ 334 w 400"/>
                <a:gd name="T103" fmla="*/ 101 h 605"/>
                <a:gd name="T104" fmla="*/ 321 w 400"/>
                <a:gd name="T105" fmla="*/ 70 h 605"/>
                <a:gd name="T106" fmla="*/ 309 w 400"/>
                <a:gd name="T107" fmla="*/ 43 h 6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00"/>
                <a:gd name="T163" fmla="*/ 0 h 605"/>
                <a:gd name="T164" fmla="*/ 400 w 400"/>
                <a:gd name="T165" fmla="*/ 605 h 60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00" h="605">
                  <a:moveTo>
                    <a:pt x="328" y="0"/>
                  </a:moveTo>
                  <a:lnTo>
                    <a:pt x="328" y="2"/>
                  </a:lnTo>
                  <a:lnTo>
                    <a:pt x="330" y="8"/>
                  </a:lnTo>
                  <a:lnTo>
                    <a:pt x="330" y="12"/>
                  </a:lnTo>
                  <a:lnTo>
                    <a:pt x="332" y="19"/>
                  </a:lnTo>
                  <a:lnTo>
                    <a:pt x="334" y="23"/>
                  </a:lnTo>
                  <a:lnTo>
                    <a:pt x="338" y="31"/>
                  </a:lnTo>
                  <a:lnTo>
                    <a:pt x="338" y="35"/>
                  </a:lnTo>
                  <a:lnTo>
                    <a:pt x="340" y="37"/>
                  </a:lnTo>
                  <a:lnTo>
                    <a:pt x="340" y="41"/>
                  </a:lnTo>
                  <a:lnTo>
                    <a:pt x="342" y="45"/>
                  </a:lnTo>
                  <a:lnTo>
                    <a:pt x="342" y="50"/>
                  </a:lnTo>
                  <a:lnTo>
                    <a:pt x="344" y="54"/>
                  </a:lnTo>
                  <a:lnTo>
                    <a:pt x="346" y="58"/>
                  </a:lnTo>
                  <a:lnTo>
                    <a:pt x="348" y="64"/>
                  </a:lnTo>
                  <a:lnTo>
                    <a:pt x="348" y="68"/>
                  </a:lnTo>
                  <a:lnTo>
                    <a:pt x="350" y="72"/>
                  </a:lnTo>
                  <a:lnTo>
                    <a:pt x="352" y="76"/>
                  </a:lnTo>
                  <a:lnTo>
                    <a:pt x="354" y="83"/>
                  </a:lnTo>
                  <a:lnTo>
                    <a:pt x="354" y="87"/>
                  </a:lnTo>
                  <a:lnTo>
                    <a:pt x="356" y="93"/>
                  </a:lnTo>
                  <a:lnTo>
                    <a:pt x="359" y="97"/>
                  </a:lnTo>
                  <a:lnTo>
                    <a:pt x="361" y="103"/>
                  </a:lnTo>
                  <a:lnTo>
                    <a:pt x="363" y="107"/>
                  </a:lnTo>
                  <a:lnTo>
                    <a:pt x="363" y="112"/>
                  </a:lnTo>
                  <a:lnTo>
                    <a:pt x="365" y="118"/>
                  </a:lnTo>
                  <a:lnTo>
                    <a:pt x="367" y="122"/>
                  </a:lnTo>
                  <a:lnTo>
                    <a:pt x="369" y="128"/>
                  </a:lnTo>
                  <a:lnTo>
                    <a:pt x="369" y="132"/>
                  </a:lnTo>
                  <a:lnTo>
                    <a:pt x="371" y="136"/>
                  </a:lnTo>
                  <a:lnTo>
                    <a:pt x="373" y="142"/>
                  </a:lnTo>
                  <a:lnTo>
                    <a:pt x="375" y="147"/>
                  </a:lnTo>
                  <a:lnTo>
                    <a:pt x="375" y="153"/>
                  </a:lnTo>
                  <a:lnTo>
                    <a:pt x="377" y="157"/>
                  </a:lnTo>
                  <a:lnTo>
                    <a:pt x="379" y="161"/>
                  </a:lnTo>
                  <a:lnTo>
                    <a:pt x="379" y="165"/>
                  </a:lnTo>
                  <a:lnTo>
                    <a:pt x="381" y="171"/>
                  </a:lnTo>
                  <a:lnTo>
                    <a:pt x="383" y="176"/>
                  </a:lnTo>
                  <a:lnTo>
                    <a:pt x="385" y="182"/>
                  </a:lnTo>
                  <a:lnTo>
                    <a:pt x="385" y="186"/>
                  </a:lnTo>
                  <a:lnTo>
                    <a:pt x="387" y="190"/>
                  </a:lnTo>
                  <a:lnTo>
                    <a:pt x="387" y="194"/>
                  </a:lnTo>
                  <a:lnTo>
                    <a:pt x="389" y="198"/>
                  </a:lnTo>
                  <a:lnTo>
                    <a:pt x="389" y="200"/>
                  </a:lnTo>
                  <a:lnTo>
                    <a:pt x="392" y="204"/>
                  </a:lnTo>
                  <a:lnTo>
                    <a:pt x="392" y="209"/>
                  </a:lnTo>
                  <a:lnTo>
                    <a:pt x="394" y="213"/>
                  </a:lnTo>
                  <a:lnTo>
                    <a:pt x="396" y="219"/>
                  </a:lnTo>
                  <a:lnTo>
                    <a:pt x="396" y="225"/>
                  </a:lnTo>
                  <a:lnTo>
                    <a:pt x="398" y="231"/>
                  </a:lnTo>
                  <a:lnTo>
                    <a:pt x="400" y="235"/>
                  </a:lnTo>
                  <a:lnTo>
                    <a:pt x="398" y="240"/>
                  </a:lnTo>
                  <a:lnTo>
                    <a:pt x="398" y="246"/>
                  </a:lnTo>
                  <a:lnTo>
                    <a:pt x="396" y="250"/>
                  </a:lnTo>
                  <a:lnTo>
                    <a:pt x="396" y="254"/>
                  </a:lnTo>
                  <a:lnTo>
                    <a:pt x="394" y="258"/>
                  </a:lnTo>
                  <a:lnTo>
                    <a:pt x="394" y="264"/>
                  </a:lnTo>
                  <a:lnTo>
                    <a:pt x="392" y="268"/>
                  </a:lnTo>
                  <a:lnTo>
                    <a:pt x="389" y="273"/>
                  </a:lnTo>
                  <a:lnTo>
                    <a:pt x="387" y="279"/>
                  </a:lnTo>
                  <a:lnTo>
                    <a:pt x="385" y="285"/>
                  </a:lnTo>
                  <a:lnTo>
                    <a:pt x="381" y="291"/>
                  </a:lnTo>
                  <a:lnTo>
                    <a:pt x="379" y="297"/>
                  </a:lnTo>
                  <a:lnTo>
                    <a:pt x="377" y="306"/>
                  </a:lnTo>
                  <a:lnTo>
                    <a:pt x="375" y="312"/>
                  </a:lnTo>
                  <a:lnTo>
                    <a:pt x="371" y="318"/>
                  </a:lnTo>
                  <a:lnTo>
                    <a:pt x="369" y="326"/>
                  </a:lnTo>
                  <a:lnTo>
                    <a:pt x="365" y="332"/>
                  </a:lnTo>
                  <a:lnTo>
                    <a:pt x="361" y="341"/>
                  </a:lnTo>
                  <a:lnTo>
                    <a:pt x="356" y="349"/>
                  </a:lnTo>
                  <a:lnTo>
                    <a:pt x="354" y="355"/>
                  </a:lnTo>
                  <a:lnTo>
                    <a:pt x="350" y="363"/>
                  </a:lnTo>
                  <a:lnTo>
                    <a:pt x="346" y="372"/>
                  </a:lnTo>
                  <a:lnTo>
                    <a:pt x="342" y="380"/>
                  </a:lnTo>
                  <a:lnTo>
                    <a:pt x="338" y="388"/>
                  </a:lnTo>
                  <a:lnTo>
                    <a:pt x="334" y="396"/>
                  </a:lnTo>
                  <a:lnTo>
                    <a:pt x="330" y="405"/>
                  </a:lnTo>
                  <a:lnTo>
                    <a:pt x="323" y="413"/>
                  </a:lnTo>
                  <a:lnTo>
                    <a:pt x="319" y="421"/>
                  </a:lnTo>
                  <a:lnTo>
                    <a:pt x="315" y="429"/>
                  </a:lnTo>
                  <a:lnTo>
                    <a:pt x="311" y="440"/>
                  </a:lnTo>
                  <a:lnTo>
                    <a:pt x="307" y="446"/>
                  </a:lnTo>
                  <a:lnTo>
                    <a:pt x="303" y="454"/>
                  </a:lnTo>
                  <a:lnTo>
                    <a:pt x="299" y="462"/>
                  </a:lnTo>
                  <a:lnTo>
                    <a:pt x="295" y="471"/>
                  </a:lnTo>
                  <a:lnTo>
                    <a:pt x="288" y="479"/>
                  </a:lnTo>
                  <a:lnTo>
                    <a:pt x="284" y="487"/>
                  </a:lnTo>
                  <a:lnTo>
                    <a:pt x="280" y="493"/>
                  </a:lnTo>
                  <a:lnTo>
                    <a:pt x="276" y="502"/>
                  </a:lnTo>
                  <a:lnTo>
                    <a:pt x="272" y="508"/>
                  </a:lnTo>
                  <a:lnTo>
                    <a:pt x="268" y="516"/>
                  </a:lnTo>
                  <a:lnTo>
                    <a:pt x="262" y="522"/>
                  </a:lnTo>
                  <a:lnTo>
                    <a:pt x="257" y="531"/>
                  </a:lnTo>
                  <a:lnTo>
                    <a:pt x="253" y="537"/>
                  </a:lnTo>
                  <a:lnTo>
                    <a:pt x="249" y="543"/>
                  </a:lnTo>
                  <a:lnTo>
                    <a:pt x="245" y="549"/>
                  </a:lnTo>
                  <a:lnTo>
                    <a:pt x="243" y="557"/>
                  </a:lnTo>
                  <a:lnTo>
                    <a:pt x="239" y="562"/>
                  </a:lnTo>
                  <a:lnTo>
                    <a:pt x="235" y="568"/>
                  </a:lnTo>
                  <a:lnTo>
                    <a:pt x="231" y="572"/>
                  </a:lnTo>
                  <a:lnTo>
                    <a:pt x="227" y="576"/>
                  </a:lnTo>
                  <a:lnTo>
                    <a:pt x="222" y="582"/>
                  </a:lnTo>
                  <a:lnTo>
                    <a:pt x="220" y="584"/>
                  </a:lnTo>
                  <a:lnTo>
                    <a:pt x="216" y="588"/>
                  </a:lnTo>
                  <a:lnTo>
                    <a:pt x="214" y="592"/>
                  </a:lnTo>
                  <a:lnTo>
                    <a:pt x="208" y="599"/>
                  </a:lnTo>
                  <a:lnTo>
                    <a:pt x="204" y="603"/>
                  </a:lnTo>
                  <a:lnTo>
                    <a:pt x="200" y="605"/>
                  </a:lnTo>
                  <a:lnTo>
                    <a:pt x="198" y="605"/>
                  </a:lnTo>
                  <a:lnTo>
                    <a:pt x="192" y="603"/>
                  </a:lnTo>
                  <a:lnTo>
                    <a:pt x="185" y="597"/>
                  </a:lnTo>
                  <a:lnTo>
                    <a:pt x="181" y="592"/>
                  </a:lnTo>
                  <a:lnTo>
                    <a:pt x="177" y="588"/>
                  </a:lnTo>
                  <a:lnTo>
                    <a:pt x="173" y="584"/>
                  </a:lnTo>
                  <a:lnTo>
                    <a:pt x="169" y="580"/>
                  </a:lnTo>
                  <a:lnTo>
                    <a:pt x="165" y="574"/>
                  </a:lnTo>
                  <a:lnTo>
                    <a:pt x="161" y="568"/>
                  </a:lnTo>
                  <a:lnTo>
                    <a:pt x="156" y="562"/>
                  </a:lnTo>
                  <a:lnTo>
                    <a:pt x="154" y="555"/>
                  </a:lnTo>
                  <a:lnTo>
                    <a:pt x="150" y="549"/>
                  </a:lnTo>
                  <a:lnTo>
                    <a:pt x="146" y="543"/>
                  </a:lnTo>
                  <a:lnTo>
                    <a:pt x="142" y="535"/>
                  </a:lnTo>
                  <a:lnTo>
                    <a:pt x="138" y="528"/>
                  </a:lnTo>
                  <a:lnTo>
                    <a:pt x="134" y="522"/>
                  </a:lnTo>
                  <a:lnTo>
                    <a:pt x="130" y="514"/>
                  </a:lnTo>
                  <a:lnTo>
                    <a:pt x="126" y="508"/>
                  </a:lnTo>
                  <a:lnTo>
                    <a:pt x="123" y="500"/>
                  </a:lnTo>
                  <a:lnTo>
                    <a:pt x="119" y="493"/>
                  </a:lnTo>
                  <a:lnTo>
                    <a:pt x="115" y="487"/>
                  </a:lnTo>
                  <a:lnTo>
                    <a:pt x="113" y="481"/>
                  </a:lnTo>
                  <a:lnTo>
                    <a:pt x="109" y="475"/>
                  </a:lnTo>
                  <a:lnTo>
                    <a:pt x="107" y="469"/>
                  </a:lnTo>
                  <a:lnTo>
                    <a:pt x="103" y="462"/>
                  </a:lnTo>
                  <a:lnTo>
                    <a:pt x="101" y="456"/>
                  </a:lnTo>
                  <a:lnTo>
                    <a:pt x="99" y="452"/>
                  </a:lnTo>
                  <a:lnTo>
                    <a:pt x="97" y="448"/>
                  </a:lnTo>
                  <a:lnTo>
                    <a:pt x="95" y="444"/>
                  </a:lnTo>
                  <a:lnTo>
                    <a:pt x="93" y="442"/>
                  </a:lnTo>
                  <a:lnTo>
                    <a:pt x="93" y="440"/>
                  </a:lnTo>
                  <a:lnTo>
                    <a:pt x="90" y="436"/>
                  </a:lnTo>
                  <a:lnTo>
                    <a:pt x="88" y="434"/>
                  </a:lnTo>
                  <a:lnTo>
                    <a:pt x="86" y="429"/>
                  </a:lnTo>
                  <a:lnTo>
                    <a:pt x="84" y="425"/>
                  </a:lnTo>
                  <a:lnTo>
                    <a:pt x="80" y="421"/>
                  </a:lnTo>
                  <a:lnTo>
                    <a:pt x="78" y="417"/>
                  </a:lnTo>
                  <a:lnTo>
                    <a:pt x="74" y="413"/>
                  </a:lnTo>
                  <a:lnTo>
                    <a:pt x="72" y="409"/>
                  </a:lnTo>
                  <a:lnTo>
                    <a:pt x="68" y="403"/>
                  </a:lnTo>
                  <a:lnTo>
                    <a:pt x="64" y="398"/>
                  </a:lnTo>
                  <a:lnTo>
                    <a:pt x="60" y="392"/>
                  </a:lnTo>
                  <a:lnTo>
                    <a:pt x="55" y="388"/>
                  </a:lnTo>
                  <a:lnTo>
                    <a:pt x="51" y="382"/>
                  </a:lnTo>
                  <a:lnTo>
                    <a:pt x="49" y="378"/>
                  </a:lnTo>
                  <a:lnTo>
                    <a:pt x="45" y="372"/>
                  </a:lnTo>
                  <a:lnTo>
                    <a:pt x="41" y="367"/>
                  </a:lnTo>
                  <a:lnTo>
                    <a:pt x="37" y="361"/>
                  </a:lnTo>
                  <a:lnTo>
                    <a:pt x="33" y="357"/>
                  </a:lnTo>
                  <a:lnTo>
                    <a:pt x="29" y="351"/>
                  </a:lnTo>
                  <a:lnTo>
                    <a:pt x="24" y="347"/>
                  </a:lnTo>
                  <a:lnTo>
                    <a:pt x="20" y="343"/>
                  </a:lnTo>
                  <a:lnTo>
                    <a:pt x="18" y="339"/>
                  </a:lnTo>
                  <a:lnTo>
                    <a:pt x="14" y="334"/>
                  </a:lnTo>
                  <a:lnTo>
                    <a:pt x="12" y="330"/>
                  </a:lnTo>
                  <a:lnTo>
                    <a:pt x="6" y="324"/>
                  </a:lnTo>
                  <a:lnTo>
                    <a:pt x="2" y="318"/>
                  </a:lnTo>
                  <a:lnTo>
                    <a:pt x="0" y="316"/>
                  </a:lnTo>
                  <a:lnTo>
                    <a:pt x="16" y="299"/>
                  </a:lnTo>
                  <a:lnTo>
                    <a:pt x="20" y="303"/>
                  </a:lnTo>
                  <a:lnTo>
                    <a:pt x="22" y="308"/>
                  </a:lnTo>
                  <a:lnTo>
                    <a:pt x="27" y="312"/>
                  </a:lnTo>
                  <a:lnTo>
                    <a:pt x="33" y="318"/>
                  </a:lnTo>
                  <a:lnTo>
                    <a:pt x="39" y="324"/>
                  </a:lnTo>
                  <a:lnTo>
                    <a:pt x="41" y="328"/>
                  </a:lnTo>
                  <a:lnTo>
                    <a:pt x="45" y="332"/>
                  </a:lnTo>
                  <a:lnTo>
                    <a:pt x="49" y="339"/>
                  </a:lnTo>
                  <a:lnTo>
                    <a:pt x="53" y="343"/>
                  </a:lnTo>
                  <a:lnTo>
                    <a:pt x="57" y="347"/>
                  </a:lnTo>
                  <a:lnTo>
                    <a:pt x="60" y="351"/>
                  </a:lnTo>
                  <a:lnTo>
                    <a:pt x="64" y="355"/>
                  </a:lnTo>
                  <a:lnTo>
                    <a:pt x="68" y="361"/>
                  </a:lnTo>
                  <a:lnTo>
                    <a:pt x="72" y="365"/>
                  </a:lnTo>
                  <a:lnTo>
                    <a:pt x="76" y="370"/>
                  </a:lnTo>
                  <a:lnTo>
                    <a:pt x="78" y="376"/>
                  </a:lnTo>
                  <a:lnTo>
                    <a:pt x="82" y="380"/>
                  </a:lnTo>
                  <a:lnTo>
                    <a:pt x="86" y="384"/>
                  </a:lnTo>
                  <a:lnTo>
                    <a:pt x="90" y="390"/>
                  </a:lnTo>
                  <a:lnTo>
                    <a:pt x="93" y="394"/>
                  </a:lnTo>
                  <a:lnTo>
                    <a:pt x="97" y="398"/>
                  </a:lnTo>
                  <a:lnTo>
                    <a:pt x="99" y="403"/>
                  </a:lnTo>
                  <a:lnTo>
                    <a:pt x="103" y="405"/>
                  </a:lnTo>
                  <a:lnTo>
                    <a:pt x="105" y="409"/>
                  </a:lnTo>
                  <a:lnTo>
                    <a:pt x="109" y="413"/>
                  </a:lnTo>
                  <a:lnTo>
                    <a:pt x="111" y="417"/>
                  </a:lnTo>
                  <a:lnTo>
                    <a:pt x="113" y="421"/>
                  </a:lnTo>
                  <a:lnTo>
                    <a:pt x="115" y="425"/>
                  </a:lnTo>
                  <a:lnTo>
                    <a:pt x="119" y="431"/>
                  </a:lnTo>
                  <a:lnTo>
                    <a:pt x="121" y="436"/>
                  </a:lnTo>
                  <a:lnTo>
                    <a:pt x="126" y="442"/>
                  </a:lnTo>
                  <a:lnTo>
                    <a:pt x="128" y="448"/>
                  </a:lnTo>
                  <a:lnTo>
                    <a:pt x="132" y="454"/>
                  </a:lnTo>
                  <a:lnTo>
                    <a:pt x="136" y="460"/>
                  </a:lnTo>
                  <a:lnTo>
                    <a:pt x="138" y="469"/>
                  </a:lnTo>
                  <a:lnTo>
                    <a:pt x="142" y="475"/>
                  </a:lnTo>
                  <a:lnTo>
                    <a:pt x="146" y="483"/>
                  </a:lnTo>
                  <a:lnTo>
                    <a:pt x="148" y="487"/>
                  </a:lnTo>
                  <a:lnTo>
                    <a:pt x="154" y="495"/>
                  </a:lnTo>
                  <a:lnTo>
                    <a:pt x="156" y="502"/>
                  </a:lnTo>
                  <a:lnTo>
                    <a:pt x="161" y="510"/>
                  </a:lnTo>
                  <a:lnTo>
                    <a:pt x="163" y="516"/>
                  </a:lnTo>
                  <a:lnTo>
                    <a:pt x="167" y="522"/>
                  </a:lnTo>
                  <a:lnTo>
                    <a:pt x="171" y="528"/>
                  </a:lnTo>
                  <a:lnTo>
                    <a:pt x="175" y="535"/>
                  </a:lnTo>
                  <a:lnTo>
                    <a:pt x="177" y="541"/>
                  </a:lnTo>
                  <a:lnTo>
                    <a:pt x="181" y="545"/>
                  </a:lnTo>
                  <a:lnTo>
                    <a:pt x="183" y="551"/>
                  </a:lnTo>
                  <a:lnTo>
                    <a:pt x="187" y="555"/>
                  </a:lnTo>
                  <a:lnTo>
                    <a:pt x="189" y="559"/>
                  </a:lnTo>
                  <a:lnTo>
                    <a:pt x="192" y="562"/>
                  </a:lnTo>
                  <a:lnTo>
                    <a:pt x="194" y="566"/>
                  </a:lnTo>
                  <a:lnTo>
                    <a:pt x="196" y="568"/>
                  </a:lnTo>
                  <a:lnTo>
                    <a:pt x="200" y="570"/>
                  </a:lnTo>
                  <a:lnTo>
                    <a:pt x="204" y="570"/>
                  </a:lnTo>
                  <a:lnTo>
                    <a:pt x="204" y="568"/>
                  </a:lnTo>
                  <a:lnTo>
                    <a:pt x="206" y="564"/>
                  </a:lnTo>
                  <a:lnTo>
                    <a:pt x="210" y="559"/>
                  </a:lnTo>
                  <a:lnTo>
                    <a:pt x="214" y="555"/>
                  </a:lnTo>
                  <a:lnTo>
                    <a:pt x="214" y="551"/>
                  </a:lnTo>
                  <a:lnTo>
                    <a:pt x="216" y="547"/>
                  </a:lnTo>
                  <a:lnTo>
                    <a:pt x="220" y="543"/>
                  </a:lnTo>
                  <a:lnTo>
                    <a:pt x="222" y="539"/>
                  </a:lnTo>
                  <a:lnTo>
                    <a:pt x="225" y="535"/>
                  </a:lnTo>
                  <a:lnTo>
                    <a:pt x="227" y="531"/>
                  </a:lnTo>
                  <a:lnTo>
                    <a:pt x="231" y="526"/>
                  </a:lnTo>
                  <a:lnTo>
                    <a:pt x="233" y="520"/>
                  </a:lnTo>
                  <a:lnTo>
                    <a:pt x="237" y="516"/>
                  </a:lnTo>
                  <a:lnTo>
                    <a:pt x="239" y="510"/>
                  </a:lnTo>
                  <a:lnTo>
                    <a:pt x="243" y="504"/>
                  </a:lnTo>
                  <a:lnTo>
                    <a:pt x="245" y="500"/>
                  </a:lnTo>
                  <a:lnTo>
                    <a:pt x="249" y="493"/>
                  </a:lnTo>
                  <a:lnTo>
                    <a:pt x="253" y="487"/>
                  </a:lnTo>
                  <a:lnTo>
                    <a:pt x="257" y="481"/>
                  </a:lnTo>
                  <a:lnTo>
                    <a:pt x="262" y="475"/>
                  </a:lnTo>
                  <a:lnTo>
                    <a:pt x="264" y="469"/>
                  </a:lnTo>
                  <a:lnTo>
                    <a:pt x="268" y="462"/>
                  </a:lnTo>
                  <a:lnTo>
                    <a:pt x="272" y="454"/>
                  </a:lnTo>
                  <a:lnTo>
                    <a:pt x="276" y="448"/>
                  </a:lnTo>
                  <a:lnTo>
                    <a:pt x="280" y="442"/>
                  </a:lnTo>
                  <a:lnTo>
                    <a:pt x="284" y="436"/>
                  </a:lnTo>
                  <a:lnTo>
                    <a:pt x="288" y="427"/>
                  </a:lnTo>
                  <a:lnTo>
                    <a:pt x="293" y="421"/>
                  </a:lnTo>
                  <a:lnTo>
                    <a:pt x="295" y="415"/>
                  </a:lnTo>
                  <a:lnTo>
                    <a:pt x="299" y="409"/>
                  </a:lnTo>
                  <a:lnTo>
                    <a:pt x="301" y="401"/>
                  </a:lnTo>
                  <a:lnTo>
                    <a:pt x="307" y="394"/>
                  </a:lnTo>
                  <a:lnTo>
                    <a:pt x="309" y="386"/>
                  </a:lnTo>
                  <a:lnTo>
                    <a:pt x="313" y="380"/>
                  </a:lnTo>
                  <a:lnTo>
                    <a:pt x="317" y="372"/>
                  </a:lnTo>
                  <a:lnTo>
                    <a:pt x="321" y="365"/>
                  </a:lnTo>
                  <a:lnTo>
                    <a:pt x="323" y="359"/>
                  </a:lnTo>
                  <a:lnTo>
                    <a:pt x="328" y="351"/>
                  </a:lnTo>
                  <a:lnTo>
                    <a:pt x="330" y="345"/>
                  </a:lnTo>
                  <a:lnTo>
                    <a:pt x="334" y="339"/>
                  </a:lnTo>
                  <a:lnTo>
                    <a:pt x="338" y="332"/>
                  </a:lnTo>
                  <a:lnTo>
                    <a:pt x="340" y="326"/>
                  </a:lnTo>
                  <a:lnTo>
                    <a:pt x="344" y="320"/>
                  </a:lnTo>
                  <a:lnTo>
                    <a:pt x="346" y="314"/>
                  </a:lnTo>
                  <a:lnTo>
                    <a:pt x="348" y="308"/>
                  </a:lnTo>
                  <a:lnTo>
                    <a:pt x="352" y="301"/>
                  </a:lnTo>
                  <a:lnTo>
                    <a:pt x="354" y="295"/>
                  </a:lnTo>
                  <a:lnTo>
                    <a:pt x="356" y="291"/>
                  </a:lnTo>
                  <a:lnTo>
                    <a:pt x="359" y="285"/>
                  </a:lnTo>
                  <a:lnTo>
                    <a:pt x="361" y="279"/>
                  </a:lnTo>
                  <a:lnTo>
                    <a:pt x="363" y="275"/>
                  </a:lnTo>
                  <a:lnTo>
                    <a:pt x="365" y="270"/>
                  </a:lnTo>
                  <a:lnTo>
                    <a:pt x="367" y="264"/>
                  </a:lnTo>
                  <a:lnTo>
                    <a:pt x="369" y="260"/>
                  </a:lnTo>
                  <a:lnTo>
                    <a:pt x="369" y="256"/>
                  </a:lnTo>
                  <a:lnTo>
                    <a:pt x="371" y="254"/>
                  </a:lnTo>
                  <a:lnTo>
                    <a:pt x="373" y="246"/>
                  </a:lnTo>
                  <a:lnTo>
                    <a:pt x="375" y="242"/>
                  </a:lnTo>
                  <a:lnTo>
                    <a:pt x="373" y="235"/>
                  </a:lnTo>
                  <a:lnTo>
                    <a:pt x="373" y="229"/>
                  </a:lnTo>
                  <a:lnTo>
                    <a:pt x="371" y="223"/>
                  </a:lnTo>
                  <a:lnTo>
                    <a:pt x="371" y="217"/>
                  </a:lnTo>
                  <a:lnTo>
                    <a:pt x="369" y="209"/>
                  </a:lnTo>
                  <a:lnTo>
                    <a:pt x="367" y="202"/>
                  </a:lnTo>
                  <a:lnTo>
                    <a:pt x="367" y="198"/>
                  </a:lnTo>
                  <a:lnTo>
                    <a:pt x="365" y="194"/>
                  </a:lnTo>
                  <a:lnTo>
                    <a:pt x="365" y="190"/>
                  </a:lnTo>
                  <a:lnTo>
                    <a:pt x="365" y="186"/>
                  </a:lnTo>
                  <a:lnTo>
                    <a:pt x="363" y="182"/>
                  </a:lnTo>
                  <a:lnTo>
                    <a:pt x="361" y="178"/>
                  </a:lnTo>
                  <a:lnTo>
                    <a:pt x="359" y="173"/>
                  </a:lnTo>
                  <a:lnTo>
                    <a:pt x="359" y="169"/>
                  </a:lnTo>
                  <a:lnTo>
                    <a:pt x="356" y="165"/>
                  </a:lnTo>
                  <a:lnTo>
                    <a:pt x="356" y="161"/>
                  </a:lnTo>
                  <a:lnTo>
                    <a:pt x="354" y="157"/>
                  </a:lnTo>
                  <a:lnTo>
                    <a:pt x="352" y="153"/>
                  </a:lnTo>
                  <a:lnTo>
                    <a:pt x="350" y="149"/>
                  </a:lnTo>
                  <a:lnTo>
                    <a:pt x="350" y="145"/>
                  </a:lnTo>
                  <a:lnTo>
                    <a:pt x="348" y="140"/>
                  </a:lnTo>
                  <a:lnTo>
                    <a:pt x="346" y="136"/>
                  </a:lnTo>
                  <a:lnTo>
                    <a:pt x="346" y="132"/>
                  </a:lnTo>
                  <a:lnTo>
                    <a:pt x="344" y="128"/>
                  </a:lnTo>
                  <a:lnTo>
                    <a:pt x="342" y="124"/>
                  </a:lnTo>
                  <a:lnTo>
                    <a:pt x="342" y="122"/>
                  </a:lnTo>
                  <a:lnTo>
                    <a:pt x="340" y="118"/>
                  </a:lnTo>
                  <a:lnTo>
                    <a:pt x="338" y="114"/>
                  </a:lnTo>
                  <a:lnTo>
                    <a:pt x="336" y="109"/>
                  </a:lnTo>
                  <a:lnTo>
                    <a:pt x="336" y="105"/>
                  </a:lnTo>
                  <a:lnTo>
                    <a:pt x="334" y="101"/>
                  </a:lnTo>
                  <a:lnTo>
                    <a:pt x="332" y="97"/>
                  </a:lnTo>
                  <a:lnTo>
                    <a:pt x="330" y="93"/>
                  </a:lnTo>
                  <a:lnTo>
                    <a:pt x="330" y="89"/>
                  </a:lnTo>
                  <a:lnTo>
                    <a:pt x="326" y="83"/>
                  </a:lnTo>
                  <a:lnTo>
                    <a:pt x="323" y="76"/>
                  </a:lnTo>
                  <a:lnTo>
                    <a:pt x="321" y="70"/>
                  </a:lnTo>
                  <a:lnTo>
                    <a:pt x="319" y="64"/>
                  </a:lnTo>
                  <a:lnTo>
                    <a:pt x="315" y="60"/>
                  </a:lnTo>
                  <a:lnTo>
                    <a:pt x="313" y="56"/>
                  </a:lnTo>
                  <a:lnTo>
                    <a:pt x="311" y="52"/>
                  </a:lnTo>
                  <a:lnTo>
                    <a:pt x="311" y="50"/>
                  </a:lnTo>
                  <a:lnTo>
                    <a:pt x="309" y="43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4" name="Freeform 25"/>
            <p:cNvSpPr>
              <a:spLocks/>
            </p:cNvSpPr>
            <p:nvPr/>
          </p:nvSpPr>
          <p:spPr bwMode="auto">
            <a:xfrm>
              <a:off x="6195" y="1360"/>
              <a:ext cx="146" cy="33"/>
            </a:xfrm>
            <a:custGeom>
              <a:avLst/>
              <a:gdLst>
                <a:gd name="T0" fmla="*/ 0 w 146"/>
                <a:gd name="T1" fmla="*/ 7 h 33"/>
                <a:gd name="T2" fmla="*/ 8 w 146"/>
                <a:gd name="T3" fmla="*/ 7 h 33"/>
                <a:gd name="T4" fmla="*/ 18 w 146"/>
                <a:gd name="T5" fmla="*/ 5 h 33"/>
                <a:gd name="T6" fmla="*/ 31 w 146"/>
                <a:gd name="T7" fmla="*/ 3 h 33"/>
                <a:gd name="T8" fmla="*/ 43 w 146"/>
                <a:gd name="T9" fmla="*/ 3 h 33"/>
                <a:gd name="T10" fmla="*/ 53 w 146"/>
                <a:gd name="T11" fmla="*/ 0 h 33"/>
                <a:gd name="T12" fmla="*/ 66 w 146"/>
                <a:gd name="T13" fmla="*/ 0 h 33"/>
                <a:gd name="T14" fmla="*/ 78 w 146"/>
                <a:gd name="T15" fmla="*/ 0 h 33"/>
                <a:gd name="T16" fmla="*/ 88 w 146"/>
                <a:gd name="T17" fmla="*/ 0 h 33"/>
                <a:gd name="T18" fmla="*/ 101 w 146"/>
                <a:gd name="T19" fmla="*/ 3 h 33"/>
                <a:gd name="T20" fmla="*/ 113 w 146"/>
                <a:gd name="T21" fmla="*/ 5 h 33"/>
                <a:gd name="T22" fmla="*/ 123 w 146"/>
                <a:gd name="T23" fmla="*/ 7 h 33"/>
                <a:gd name="T24" fmla="*/ 134 w 146"/>
                <a:gd name="T25" fmla="*/ 9 h 33"/>
                <a:gd name="T26" fmla="*/ 144 w 146"/>
                <a:gd name="T27" fmla="*/ 11 h 33"/>
                <a:gd name="T28" fmla="*/ 146 w 146"/>
                <a:gd name="T29" fmla="*/ 33 h 33"/>
                <a:gd name="T30" fmla="*/ 140 w 146"/>
                <a:gd name="T31" fmla="*/ 33 h 33"/>
                <a:gd name="T32" fmla="*/ 132 w 146"/>
                <a:gd name="T33" fmla="*/ 33 h 33"/>
                <a:gd name="T34" fmla="*/ 123 w 146"/>
                <a:gd name="T35" fmla="*/ 31 h 33"/>
                <a:gd name="T36" fmla="*/ 113 w 146"/>
                <a:gd name="T37" fmla="*/ 31 h 33"/>
                <a:gd name="T38" fmla="*/ 105 w 146"/>
                <a:gd name="T39" fmla="*/ 29 h 33"/>
                <a:gd name="T40" fmla="*/ 97 w 146"/>
                <a:gd name="T41" fmla="*/ 27 h 33"/>
                <a:gd name="T42" fmla="*/ 90 w 146"/>
                <a:gd name="T43" fmla="*/ 27 h 33"/>
                <a:gd name="T44" fmla="*/ 82 w 146"/>
                <a:gd name="T45" fmla="*/ 27 h 33"/>
                <a:gd name="T46" fmla="*/ 72 w 146"/>
                <a:gd name="T47" fmla="*/ 27 h 33"/>
                <a:gd name="T48" fmla="*/ 64 w 146"/>
                <a:gd name="T49" fmla="*/ 27 h 33"/>
                <a:gd name="T50" fmla="*/ 55 w 146"/>
                <a:gd name="T51" fmla="*/ 27 h 33"/>
                <a:gd name="T52" fmla="*/ 47 w 146"/>
                <a:gd name="T53" fmla="*/ 27 h 33"/>
                <a:gd name="T54" fmla="*/ 41 w 146"/>
                <a:gd name="T55" fmla="*/ 27 h 33"/>
                <a:gd name="T56" fmla="*/ 33 w 146"/>
                <a:gd name="T57" fmla="*/ 27 h 33"/>
                <a:gd name="T58" fmla="*/ 24 w 146"/>
                <a:gd name="T59" fmla="*/ 27 h 33"/>
                <a:gd name="T60" fmla="*/ 10 w 146"/>
                <a:gd name="T61" fmla="*/ 27 h 33"/>
                <a:gd name="T62" fmla="*/ 2 w 146"/>
                <a:gd name="T63" fmla="*/ 29 h 33"/>
                <a:gd name="T64" fmla="*/ 0 w 146"/>
                <a:gd name="T65" fmla="*/ 29 h 33"/>
                <a:gd name="T66" fmla="*/ 0 w 146"/>
                <a:gd name="T67" fmla="*/ 9 h 3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6"/>
                <a:gd name="T103" fmla="*/ 0 h 33"/>
                <a:gd name="T104" fmla="*/ 146 w 146"/>
                <a:gd name="T105" fmla="*/ 33 h 3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6" h="33">
                  <a:moveTo>
                    <a:pt x="0" y="9"/>
                  </a:moveTo>
                  <a:lnTo>
                    <a:pt x="0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4" y="5"/>
                  </a:lnTo>
                  <a:lnTo>
                    <a:pt x="31" y="3"/>
                  </a:lnTo>
                  <a:lnTo>
                    <a:pt x="37" y="3"/>
                  </a:lnTo>
                  <a:lnTo>
                    <a:pt x="43" y="3"/>
                  </a:lnTo>
                  <a:lnTo>
                    <a:pt x="49" y="3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8" y="0"/>
                  </a:lnTo>
                  <a:lnTo>
                    <a:pt x="95" y="3"/>
                  </a:lnTo>
                  <a:lnTo>
                    <a:pt x="101" y="3"/>
                  </a:lnTo>
                  <a:lnTo>
                    <a:pt x="107" y="5"/>
                  </a:lnTo>
                  <a:lnTo>
                    <a:pt x="113" y="5"/>
                  </a:lnTo>
                  <a:lnTo>
                    <a:pt x="119" y="7"/>
                  </a:lnTo>
                  <a:lnTo>
                    <a:pt x="123" y="7"/>
                  </a:lnTo>
                  <a:lnTo>
                    <a:pt x="130" y="7"/>
                  </a:lnTo>
                  <a:lnTo>
                    <a:pt x="134" y="9"/>
                  </a:lnTo>
                  <a:lnTo>
                    <a:pt x="138" y="9"/>
                  </a:lnTo>
                  <a:lnTo>
                    <a:pt x="144" y="11"/>
                  </a:lnTo>
                  <a:lnTo>
                    <a:pt x="146" y="11"/>
                  </a:lnTo>
                  <a:lnTo>
                    <a:pt x="146" y="33"/>
                  </a:lnTo>
                  <a:lnTo>
                    <a:pt x="144" y="33"/>
                  </a:lnTo>
                  <a:lnTo>
                    <a:pt x="140" y="33"/>
                  </a:lnTo>
                  <a:lnTo>
                    <a:pt x="136" y="33"/>
                  </a:lnTo>
                  <a:lnTo>
                    <a:pt x="132" y="33"/>
                  </a:lnTo>
                  <a:lnTo>
                    <a:pt x="128" y="31"/>
                  </a:lnTo>
                  <a:lnTo>
                    <a:pt x="123" y="31"/>
                  </a:lnTo>
                  <a:lnTo>
                    <a:pt x="117" y="31"/>
                  </a:lnTo>
                  <a:lnTo>
                    <a:pt x="113" y="31"/>
                  </a:lnTo>
                  <a:lnTo>
                    <a:pt x="109" y="29"/>
                  </a:lnTo>
                  <a:lnTo>
                    <a:pt x="105" y="29"/>
                  </a:lnTo>
                  <a:lnTo>
                    <a:pt x="99" y="27"/>
                  </a:lnTo>
                  <a:lnTo>
                    <a:pt x="97" y="27"/>
                  </a:lnTo>
                  <a:lnTo>
                    <a:pt x="92" y="27"/>
                  </a:lnTo>
                  <a:lnTo>
                    <a:pt x="90" y="27"/>
                  </a:lnTo>
                  <a:lnTo>
                    <a:pt x="86" y="27"/>
                  </a:lnTo>
                  <a:lnTo>
                    <a:pt x="82" y="27"/>
                  </a:lnTo>
                  <a:lnTo>
                    <a:pt x="76" y="27"/>
                  </a:lnTo>
                  <a:lnTo>
                    <a:pt x="72" y="27"/>
                  </a:lnTo>
                  <a:lnTo>
                    <a:pt x="68" y="27"/>
                  </a:lnTo>
                  <a:lnTo>
                    <a:pt x="64" y="27"/>
                  </a:lnTo>
                  <a:lnTo>
                    <a:pt x="59" y="27"/>
                  </a:lnTo>
                  <a:lnTo>
                    <a:pt x="55" y="27"/>
                  </a:lnTo>
                  <a:lnTo>
                    <a:pt x="51" y="27"/>
                  </a:lnTo>
                  <a:lnTo>
                    <a:pt x="47" y="27"/>
                  </a:lnTo>
                  <a:lnTo>
                    <a:pt x="43" y="27"/>
                  </a:lnTo>
                  <a:lnTo>
                    <a:pt x="41" y="27"/>
                  </a:lnTo>
                  <a:lnTo>
                    <a:pt x="37" y="27"/>
                  </a:lnTo>
                  <a:lnTo>
                    <a:pt x="33" y="27"/>
                  </a:lnTo>
                  <a:lnTo>
                    <a:pt x="29" y="27"/>
                  </a:lnTo>
                  <a:lnTo>
                    <a:pt x="24" y="27"/>
                  </a:lnTo>
                  <a:lnTo>
                    <a:pt x="16" y="27"/>
                  </a:lnTo>
                  <a:lnTo>
                    <a:pt x="10" y="27"/>
                  </a:lnTo>
                  <a:lnTo>
                    <a:pt x="6" y="27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5" name="Freeform 26"/>
            <p:cNvSpPr>
              <a:spLocks/>
            </p:cNvSpPr>
            <p:nvPr/>
          </p:nvSpPr>
          <p:spPr bwMode="auto">
            <a:xfrm>
              <a:off x="6419" y="1377"/>
              <a:ext cx="132" cy="47"/>
            </a:xfrm>
            <a:custGeom>
              <a:avLst/>
              <a:gdLst>
                <a:gd name="T0" fmla="*/ 3 w 132"/>
                <a:gd name="T1" fmla="*/ 0 h 47"/>
                <a:gd name="T2" fmla="*/ 11 w 132"/>
                <a:gd name="T3" fmla="*/ 0 h 47"/>
                <a:gd name="T4" fmla="*/ 19 w 132"/>
                <a:gd name="T5" fmla="*/ 0 h 47"/>
                <a:gd name="T6" fmla="*/ 27 w 132"/>
                <a:gd name="T7" fmla="*/ 2 h 47"/>
                <a:gd name="T8" fmla="*/ 38 w 132"/>
                <a:gd name="T9" fmla="*/ 4 h 47"/>
                <a:gd name="T10" fmla="*/ 48 w 132"/>
                <a:gd name="T11" fmla="*/ 6 h 47"/>
                <a:gd name="T12" fmla="*/ 60 w 132"/>
                <a:gd name="T13" fmla="*/ 8 h 47"/>
                <a:gd name="T14" fmla="*/ 71 w 132"/>
                <a:gd name="T15" fmla="*/ 10 h 47"/>
                <a:gd name="T16" fmla="*/ 83 w 132"/>
                <a:gd name="T17" fmla="*/ 12 h 47"/>
                <a:gd name="T18" fmla="*/ 93 w 132"/>
                <a:gd name="T19" fmla="*/ 14 h 47"/>
                <a:gd name="T20" fmla="*/ 101 w 132"/>
                <a:gd name="T21" fmla="*/ 16 h 47"/>
                <a:gd name="T22" fmla="*/ 110 w 132"/>
                <a:gd name="T23" fmla="*/ 19 h 47"/>
                <a:gd name="T24" fmla="*/ 118 w 132"/>
                <a:gd name="T25" fmla="*/ 21 h 47"/>
                <a:gd name="T26" fmla="*/ 126 w 132"/>
                <a:gd name="T27" fmla="*/ 25 h 47"/>
                <a:gd name="T28" fmla="*/ 130 w 132"/>
                <a:gd name="T29" fmla="*/ 31 h 47"/>
                <a:gd name="T30" fmla="*/ 132 w 132"/>
                <a:gd name="T31" fmla="*/ 37 h 47"/>
                <a:gd name="T32" fmla="*/ 130 w 132"/>
                <a:gd name="T33" fmla="*/ 45 h 47"/>
                <a:gd name="T34" fmla="*/ 124 w 132"/>
                <a:gd name="T35" fmla="*/ 45 h 47"/>
                <a:gd name="T36" fmla="*/ 114 w 132"/>
                <a:gd name="T37" fmla="*/ 43 h 47"/>
                <a:gd name="T38" fmla="*/ 106 w 132"/>
                <a:gd name="T39" fmla="*/ 43 h 47"/>
                <a:gd name="T40" fmla="*/ 95 w 132"/>
                <a:gd name="T41" fmla="*/ 41 h 47"/>
                <a:gd name="T42" fmla="*/ 87 w 132"/>
                <a:gd name="T43" fmla="*/ 37 h 47"/>
                <a:gd name="T44" fmla="*/ 75 w 132"/>
                <a:gd name="T45" fmla="*/ 35 h 47"/>
                <a:gd name="T46" fmla="*/ 64 w 132"/>
                <a:gd name="T47" fmla="*/ 33 h 47"/>
                <a:gd name="T48" fmla="*/ 52 w 132"/>
                <a:gd name="T49" fmla="*/ 31 h 47"/>
                <a:gd name="T50" fmla="*/ 42 w 132"/>
                <a:gd name="T51" fmla="*/ 27 h 47"/>
                <a:gd name="T52" fmla="*/ 31 w 132"/>
                <a:gd name="T53" fmla="*/ 25 h 47"/>
                <a:gd name="T54" fmla="*/ 21 w 132"/>
                <a:gd name="T55" fmla="*/ 25 h 47"/>
                <a:gd name="T56" fmla="*/ 13 w 132"/>
                <a:gd name="T57" fmla="*/ 21 h 47"/>
                <a:gd name="T58" fmla="*/ 7 w 132"/>
                <a:gd name="T59" fmla="*/ 19 h 47"/>
                <a:gd name="T60" fmla="*/ 0 w 132"/>
                <a:gd name="T61" fmla="*/ 19 h 47"/>
                <a:gd name="T62" fmla="*/ 0 w 132"/>
                <a:gd name="T63" fmla="*/ 0 h 4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2"/>
                <a:gd name="T97" fmla="*/ 0 h 47"/>
                <a:gd name="T98" fmla="*/ 132 w 132"/>
                <a:gd name="T99" fmla="*/ 47 h 4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2" h="47">
                  <a:moveTo>
                    <a:pt x="0" y="0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27" y="2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8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7" y="10"/>
                  </a:lnTo>
                  <a:lnTo>
                    <a:pt x="83" y="12"/>
                  </a:lnTo>
                  <a:lnTo>
                    <a:pt x="87" y="14"/>
                  </a:lnTo>
                  <a:lnTo>
                    <a:pt x="93" y="14"/>
                  </a:lnTo>
                  <a:lnTo>
                    <a:pt x="97" y="16"/>
                  </a:lnTo>
                  <a:lnTo>
                    <a:pt x="101" y="16"/>
                  </a:lnTo>
                  <a:lnTo>
                    <a:pt x="108" y="19"/>
                  </a:lnTo>
                  <a:lnTo>
                    <a:pt x="110" y="19"/>
                  </a:lnTo>
                  <a:lnTo>
                    <a:pt x="114" y="21"/>
                  </a:lnTo>
                  <a:lnTo>
                    <a:pt x="118" y="21"/>
                  </a:lnTo>
                  <a:lnTo>
                    <a:pt x="122" y="23"/>
                  </a:lnTo>
                  <a:lnTo>
                    <a:pt x="126" y="25"/>
                  </a:lnTo>
                  <a:lnTo>
                    <a:pt x="128" y="27"/>
                  </a:lnTo>
                  <a:lnTo>
                    <a:pt x="130" y="31"/>
                  </a:lnTo>
                  <a:lnTo>
                    <a:pt x="130" y="35"/>
                  </a:lnTo>
                  <a:lnTo>
                    <a:pt x="132" y="37"/>
                  </a:lnTo>
                  <a:lnTo>
                    <a:pt x="132" y="41"/>
                  </a:lnTo>
                  <a:lnTo>
                    <a:pt x="130" y="45"/>
                  </a:lnTo>
                  <a:lnTo>
                    <a:pt x="126" y="47"/>
                  </a:lnTo>
                  <a:lnTo>
                    <a:pt x="124" y="45"/>
                  </a:lnTo>
                  <a:lnTo>
                    <a:pt x="118" y="45"/>
                  </a:lnTo>
                  <a:lnTo>
                    <a:pt x="114" y="43"/>
                  </a:lnTo>
                  <a:lnTo>
                    <a:pt x="110" y="43"/>
                  </a:lnTo>
                  <a:lnTo>
                    <a:pt x="106" y="43"/>
                  </a:lnTo>
                  <a:lnTo>
                    <a:pt x="101" y="41"/>
                  </a:lnTo>
                  <a:lnTo>
                    <a:pt x="95" y="41"/>
                  </a:lnTo>
                  <a:lnTo>
                    <a:pt x="91" y="39"/>
                  </a:lnTo>
                  <a:lnTo>
                    <a:pt x="87" y="37"/>
                  </a:lnTo>
                  <a:lnTo>
                    <a:pt x="81" y="37"/>
                  </a:lnTo>
                  <a:lnTo>
                    <a:pt x="75" y="35"/>
                  </a:lnTo>
                  <a:lnTo>
                    <a:pt x="71" y="35"/>
                  </a:lnTo>
                  <a:lnTo>
                    <a:pt x="64" y="33"/>
                  </a:lnTo>
                  <a:lnTo>
                    <a:pt x="58" y="33"/>
                  </a:lnTo>
                  <a:lnTo>
                    <a:pt x="52" y="31"/>
                  </a:lnTo>
                  <a:lnTo>
                    <a:pt x="48" y="29"/>
                  </a:lnTo>
                  <a:lnTo>
                    <a:pt x="42" y="27"/>
                  </a:lnTo>
                  <a:lnTo>
                    <a:pt x="35" y="27"/>
                  </a:lnTo>
                  <a:lnTo>
                    <a:pt x="31" y="25"/>
                  </a:lnTo>
                  <a:lnTo>
                    <a:pt x="25" y="25"/>
                  </a:lnTo>
                  <a:lnTo>
                    <a:pt x="21" y="25"/>
                  </a:lnTo>
                  <a:lnTo>
                    <a:pt x="17" y="23"/>
                  </a:lnTo>
                  <a:lnTo>
                    <a:pt x="13" y="21"/>
                  </a:lnTo>
                  <a:lnTo>
                    <a:pt x="9" y="21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6" name="Freeform 27"/>
            <p:cNvSpPr>
              <a:spLocks/>
            </p:cNvSpPr>
            <p:nvPr/>
          </p:nvSpPr>
          <p:spPr bwMode="auto">
            <a:xfrm>
              <a:off x="5471" y="1327"/>
              <a:ext cx="478" cy="1755"/>
            </a:xfrm>
            <a:custGeom>
              <a:avLst/>
              <a:gdLst>
                <a:gd name="T0" fmla="*/ 386 w 478"/>
                <a:gd name="T1" fmla="*/ 141 h 1755"/>
                <a:gd name="T2" fmla="*/ 293 w 478"/>
                <a:gd name="T3" fmla="*/ 182 h 1755"/>
                <a:gd name="T4" fmla="*/ 212 w 478"/>
                <a:gd name="T5" fmla="*/ 221 h 1755"/>
                <a:gd name="T6" fmla="*/ 190 w 478"/>
                <a:gd name="T7" fmla="*/ 298 h 1755"/>
                <a:gd name="T8" fmla="*/ 214 w 478"/>
                <a:gd name="T9" fmla="*/ 467 h 1755"/>
                <a:gd name="T10" fmla="*/ 247 w 478"/>
                <a:gd name="T11" fmla="*/ 680 h 1755"/>
                <a:gd name="T12" fmla="*/ 274 w 478"/>
                <a:gd name="T13" fmla="*/ 859 h 1755"/>
                <a:gd name="T14" fmla="*/ 289 w 478"/>
                <a:gd name="T15" fmla="*/ 1004 h 1755"/>
                <a:gd name="T16" fmla="*/ 303 w 478"/>
                <a:gd name="T17" fmla="*/ 1253 h 1755"/>
                <a:gd name="T18" fmla="*/ 309 w 478"/>
                <a:gd name="T19" fmla="*/ 1520 h 1755"/>
                <a:gd name="T20" fmla="*/ 299 w 478"/>
                <a:gd name="T21" fmla="*/ 1701 h 1755"/>
                <a:gd name="T22" fmla="*/ 239 w 478"/>
                <a:gd name="T23" fmla="*/ 1726 h 1755"/>
                <a:gd name="T24" fmla="*/ 167 w 478"/>
                <a:gd name="T25" fmla="*/ 1666 h 1755"/>
                <a:gd name="T26" fmla="*/ 97 w 478"/>
                <a:gd name="T27" fmla="*/ 1578 h 1755"/>
                <a:gd name="T28" fmla="*/ 56 w 478"/>
                <a:gd name="T29" fmla="*/ 1495 h 1755"/>
                <a:gd name="T30" fmla="*/ 43 w 478"/>
                <a:gd name="T31" fmla="*/ 1338 h 1755"/>
                <a:gd name="T32" fmla="*/ 35 w 478"/>
                <a:gd name="T33" fmla="*/ 1057 h 1755"/>
                <a:gd name="T34" fmla="*/ 29 w 478"/>
                <a:gd name="T35" fmla="*/ 770 h 1755"/>
                <a:gd name="T36" fmla="*/ 27 w 478"/>
                <a:gd name="T37" fmla="*/ 599 h 1755"/>
                <a:gd name="T38" fmla="*/ 29 w 478"/>
                <a:gd name="T39" fmla="*/ 500 h 1755"/>
                <a:gd name="T40" fmla="*/ 39 w 478"/>
                <a:gd name="T41" fmla="*/ 351 h 1755"/>
                <a:gd name="T42" fmla="*/ 54 w 478"/>
                <a:gd name="T43" fmla="*/ 205 h 1755"/>
                <a:gd name="T44" fmla="*/ 80 w 478"/>
                <a:gd name="T45" fmla="*/ 112 h 1755"/>
                <a:gd name="T46" fmla="*/ 171 w 478"/>
                <a:gd name="T47" fmla="*/ 77 h 1755"/>
                <a:gd name="T48" fmla="*/ 305 w 478"/>
                <a:gd name="T49" fmla="*/ 46 h 1755"/>
                <a:gd name="T50" fmla="*/ 421 w 478"/>
                <a:gd name="T51" fmla="*/ 25 h 1755"/>
                <a:gd name="T52" fmla="*/ 435 w 478"/>
                <a:gd name="T53" fmla="*/ 5 h 1755"/>
                <a:gd name="T54" fmla="*/ 363 w 478"/>
                <a:gd name="T55" fmla="*/ 17 h 1755"/>
                <a:gd name="T56" fmla="*/ 297 w 478"/>
                <a:gd name="T57" fmla="*/ 27 h 1755"/>
                <a:gd name="T58" fmla="*/ 227 w 478"/>
                <a:gd name="T59" fmla="*/ 42 h 1755"/>
                <a:gd name="T60" fmla="*/ 161 w 478"/>
                <a:gd name="T61" fmla="*/ 56 h 1755"/>
                <a:gd name="T62" fmla="*/ 95 w 478"/>
                <a:gd name="T63" fmla="*/ 75 h 1755"/>
                <a:gd name="T64" fmla="*/ 43 w 478"/>
                <a:gd name="T65" fmla="*/ 141 h 1755"/>
                <a:gd name="T66" fmla="*/ 29 w 478"/>
                <a:gd name="T67" fmla="*/ 215 h 1755"/>
                <a:gd name="T68" fmla="*/ 14 w 478"/>
                <a:gd name="T69" fmla="*/ 339 h 1755"/>
                <a:gd name="T70" fmla="*/ 4 w 478"/>
                <a:gd name="T71" fmla="*/ 527 h 1755"/>
                <a:gd name="T72" fmla="*/ 0 w 478"/>
                <a:gd name="T73" fmla="*/ 733 h 1755"/>
                <a:gd name="T74" fmla="*/ 6 w 478"/>
                <a:gd name="T75" fmla="*/ 909 h 1755"/>
                <a:gd name="T76" fmla="*/ 12 w 478"/>
                <a:gd name="T77" fmla="*/ 1055 h 1755"/>
                <a:gd name="T78" fmla="*/ 16 w 478"/>
                <a:gd name="T79" fmla="*/ 1179 h 1755"/>
                <a:gd name="T80" fmla="*/ 16 w 478"/>
                <a:gd name="T81" fmla="*/ 1289 h 1755"/>
                <a:gd name="T82" fmla="*/ 21 w 478"/>
                <a:gd name="T83" fmla="*/ 1388 h 1755"/>
                <a:gd name="T84" fmla="*/ 27 w 478"/>
                <a:gd name="T85" fmla="*/ 1468 h 1755"/>
                <a:gd name="T86" fmla="*/ 54 w 478"/>
                <a:gd name="T87" fmla="*/ 1555 h 1755"/>
                <a:gd name="T88" fmla="*/ 124 w 478"/>
                <a:gd name="T89" fmla="*/ 1664 h 1755"/>
                <a:gd name="T90" fmla="*/ 194 w 478"/>
                <a:gd name="T91" fmla="*/ 1732 h 1755"/>
                <a:gd name="T92" fmla="*/ 274 w 478"/>
                <a:gd name="T93" fmla="*/ 1755 h 1755"/>
                <a:gd name="T94" fmla="*/ 320 w 478"/>
                <a:gd name="T95" fmla="*/ 1701 h 1755"/>
                <a:gd name="T96" fmla="*/ 330 w 478"/>
                <a:gd name="T97" fmla="*/ 1625 h 1755"/>
                <a:gd name="T98" fmla="*/ 338 w 478"/>
                <a:gd name="T99" fmla="*/ 1540 h 1755"/>
                <a:gd name="T100" fmla="*/ 340 w 478"/>
                <a:gd name="T101" fmla="*/ 1470 h 1755"/>
                <a:gd name="T102" fmla="*/ 336 w 478"/>
                <a:gd name="T103" fmla="*/ 1390 h 1755"/>
                <a:gd name="T104" fmla="*/ 328 w 478"/>
                <a:gd name="T105" fmla="*/ 1229 h 1755"/>
                <a:gd name="T106" fmla="*/ 311 w 478"/>
                <a:gd name="T107" fmla="*/ 1026 h 1755"/>
                <a:gd name="T108" fmla="*/ 293 w 478"/>
                <a:gd name="T109" fmla="*/ 824 h 1755"/>
                <a:gd name="T110" fmla="*/ 268 w 478"/>
                <a:gd name="T111" fmla="*/ 628 h 1755"/>
                <a:gd name="T112" fmla="*/ 241 w 478"/>
                <a:gd name="T113" fmla="*/ 444 h 1755"/>
                <a:gd name="T114" fmla="*/ 219 w 478"/>
                <a:gd name="T115" fmla="*/ 310 h 1755"/>
                <a:gd name="T116" fmla="*/ 221 w 478"/>
                <a:gd name="T117" fmla="*/ 250 h 1755"/>
                <a:gd name="T118" fmla="*/ 301 w 478"/>
                <a:gd name="T119" fmla="*/ 207 h 1755"/>
                <a:gd name="T120" fmla="*/ 377 w 478"/>
                <a:gd name="T121" fmla="*/ 170 h 1755"/>
                <a:gd name="T122" fmla="*/ 466 w 478"/>
                <a:gd name="T123" fmla="*/ 139 h 17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8"/>
                <a:gd name="T187" fmla="*/ 0 h 1755"/>
                <a:gd name="T188" fmla="*/ 478 w 478"/>
                <a:gd name="T189" fmla="*/ 1755 h 175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8" h="1755">
                  <a:moveTo>
                    <a:pt x="464" y="118"/>
                  </a:moveTo>
                  <a:lnTo>
                    <a:pt x="458" y="118"/>
                  </a:lnTo>
                  <a:lnTo>
                    <a:pt x="452" y="120"/>
                  </a:lnTo>
                  <a:lnTo>
                    <a:pt x="445" y="120"/>
                  </a:lnTo>
                  <a:lnTo>
                    <a:pt x="439" y="122"/>
                  </a:lnTo>
                  <a:lnTo>
                    <a:pt x="435" y="124"/>
                  </a:lnTo>
                  <a:lnTo>
                    <a:pt x="429" y="124"/>
                  </a:lnTo>
                  <a:lnTo>
                    <a:pt x="427" y="126"/>
                  </a:lnTo>
                  <a:lnTo>
                    <a:pt x="423" y="128"/>
                  </a:lnTo>
                  <a:lnTo>
                    <a:pt x="416" y="130"/>
                  </a:lnTo>
                  <a:lnTo>
                    <a:pt x="412" y="133"/>
                  </a:lnTo>
                  <a:lnTo>
                    <a:pt x="408" y="135"/>
                  </a:lnTo>
                  <a:lnTo>
                    <a:pt x="402" y="137"/>
                  </a:lnTo>
                  <a:lnTo>
                    <a:pt x="398" y="137"/>
                  </a:lnTo>
                  <a:lnTo>
                    <a:pt x="392" y="139"/>
                  </a:lnTo>
                  <a:lnTo>
                    <a:pt x="386" y="141"/>
                  </a:lnTo>
                  <a:lnTo>
                    <a:pt x="381" y="143"/>
                  </a:lnTo>
                  <a:lnTo>
                    <a:pt x="375" y="145"/>
                  </a:lnTo>
                  <a:lnTo>
                    <a:pt x="369" y="147"/>
                  </a:lnTo>
                  <a:lnTo>
                    <a:pt x="363" y="151"/>
                  </a:lnTo>
                  <a:lnTo>
                    <a:pt x="359" y="153"/>
                  </a:lnTo>
                  <a:lnTo>
                    <a:pt x="353" y="155"/>
                  </a:lnTo>
                  <a:lnTo>
                    <a:pt x="346" y="157"/>
                  </a:lnTo>
                  <a:lnTo>
                    <a:pt x="340" y="159"/>
                  </a:lnTo>
                  <a:lnTo>
                    <a:pt x="334" y="164"/>
                  </a:lnTo>
                  <a:lnTo>
                    <a:pt x="328" y="166"/>
                  </a:lnTo>
                  <a:lnTo>
                    <a:pt x="324" y="168"/>
                  </a:lnTo>
                  <a:lnTo>
                    <a:pt x="317" y="170"/>
                  </a:lnTo>
                  <a:lnTo>
                    <a:pt x="311" y="174"/>
                  </a:lnTo>
                  <a:lnTo>
                    <a:pt x="305" y="176"/>
                  </a:lnTo>
                  <a:lnTo>
                    <a:pt x="299" y="178"/>
                  </a:lnTo>
                  <a:lnTo>
                    <a:pt x="293" y="182"/>
                  </a:lnTo>
                  <a:lnTo>
                    <a:pt x="287" y="184"/>
                  </a:lnTo>
                  <a:lnTo>
                    <a:pt x="280" y="186"/>
                  </a:lnTo>
                  <a:lnTo>
                    <a:pt x="276" y="190"/>
                  </a:lnTo>
                  <a:lnTo>
                    <a:pt x="270" y="192"/>
                  </a:lnTo>
                  <a:lnTo>
                    <a:pt x="266" y="194"/>
                  </a:lnTo>
                  <a:lnTo>
                    <a:pt x="260" y="197"/>
                  </a:lnTo>
                  <a:lnTo>
                    <a:pt x="254" y="201"/>
                  </a:lnTo>
                  <a:lnTo>
                    <a:pt x="249" y="203"/>
                  </a:lnTo>
                  <a:lnTo>
                    <a:pt x="243" y="205"/>
                  </a:lnTo>
                  <a:lnTo>
                    <a:pt x="239" y="207"/>
                  </a:lnTo>
                  <a:lnTo>
                    <a:pt x="235" y="211"/>
                  </a:lnTo>
                  <a:lnTo>
                    <a:pt x="231" y="213"/>
                  </a:lnTo>
                  <a:lnTo>
                    <a:pt x="227" y="215"/>
                  </a:lnTo>
                  <a:lnTo>
                    <a:pt x="221" y="217"/>
                  </a:lnTo>
                  <a:lnTo>
                    <a:pt x="216" y="219"/>
                  </a:lnTo>
                  <a:lnTo>
                    <a:pt x="212" y="221"/>
                  </a:lnTo>
                  <a:lnTo>
                    <a:pt x="210" y="225"/>
                  </a:lnTo>
                  <a:lnTo>
                    <a:pt x="204" y="230"/>
                  </a:lnTo>
                  <a:lnTo>
                    <a:pt x="198" y="234"/>
                  </a:lnTo>
                  <a:lnTo>
                    <a:pt x="194" y="238"/>
                  </a:lnTo>
                  <a:lnTo>
                    <a:pt x="190" y="240"/>
                  </a:lnTo>
                  <a:lnTo>
                    <a:pt x="188" y="244"/>
                  </a:lnTo>
                  <a:lnTo>
                    <a:pt x="188" y="246"/>
                  </a:lnTo>
                  <a:lnTo>
                    <a:pt x="186" y="250"/>
                  </a:lnTo>
                  <a:lnTo>
                    <a:pt x="186" y="256"/>
                  </a:lnTo>
                  <a:lnTo>
                    <a:pt x="186" y="261"/>
                  </a:lnTo>
                  <a:lnTo>
                    <a:pt x="186" y="265"/>
                  </a:lnTo>
                  <a:lnTo>
                    <a:pt x="188" y="271"/>
                  </a:lnTo>
                  <a:lnTo>
                    <a:pt x="188" y="277"/>
                  </a:lnTo>
                  <a:lnTo>
                    <a:pt x="188" y="283"/>
                  </a:lnTo>
                  <a:lnTo>
                    <a:pt x="190" y="289"/>
                  </a:lnTo>
                  <a:lnTo>
                    <a:pt x="190" y="298"/>
                  </a:lnTo>
                  <a:lnTo>
                    <a:pt x="192" y="306"/>
                  </a:lnTo>
                  <a:lnTo>
                    <a:pt x="192" y="314"/>
                  </a:lnTo>
                  <a:lnTo>
                    <a:pt x="194" y="322"/>
                  </a:lnTo>
                  <a:lnTo>
                    <a:pt x="194" y="333"/>
                  </a:lnTo>
                  <a:lnTo>
                    <a:pt x="196" y="341"/>
                  </a:lnTo>
                  <a:lnTo>
                    <a:pt x="196" y="351"/>
                  </a:lnTo>
                  <a:lnTo>
                    <a:pt x="198" y="362"/>
                  </a:lnTo>
                  <a:lnTo>
                    <a:pt x="200" y="372"/>
                  </a:lnTo>
                  <a:lnTo>
                    <a:pt x="202" y="384"/>
                  </a:lnTo>
                  <a:lnTo>
                    <a:pt x="202" y="395"/>
                  </a:lnTo>
                  <a:lnTo>
                    <a:pt x="204" y="405"/>
                  </a:lnTo>
                  <a:lnTo>
                    <a:pt x="206" y="417"/>
                  </a:lnTo>
                  <a:lnTo>
                    <a:pt x="210" y="430"/>
                  </a:lnTo>
                  <a:lnTo>
                    <a:pt x="210" y="442"/>
                  </a:lnTo>
                  <a:lnTo>
                    <a:pt x="212" y="455"/>
                  </a:lnTo>
                  <a:lnTo>
                    <a:pt x="214" y="467"/>
                  </a:lnTo>
                  <a:lnTo>
                    <a:pt x="216" y="481"/>
                  </a:lnTo>
                  <a:lnTo>
                    <a:pt x="219" y="494"/>
                  </a:lnTo>
                  <a:lnTo>
                    <a:pt x="221" y="506"/>
                  </a:lnTo>
                  <a:lnTo>
                    <a:pt x="223" y="519"/>
                  </a:lnTo>
                  <a:lnTo>
                    <a:pt x="225" y="533"/>
                  </a:lnTo>
                  <a:lnTo>
                    <a:pt x="227" y="547"/>
                  </a:lnTo>
                  <a:lnTo>
                    <a:pt x="229" y="560"/>
                  </a:lnTo>
                  <a:lnTo>
                    <a:pt x="231" y="574"/>
                  </a:lnTo>
                  <a:lnTo>
                    <a:pt x="233" y="587"/>
                  </a:lnTo>
                  <a:lnTo>
                    <a:pt x="235" y="599"/>
                  </a:lnTo>
                  <a:lnTo>
                    <a:pt x="237" y="614"/>
                  </a:lnTo>
                  <a:lnTo>
                    <a:pt x="239" y="628"/>
                  </a:lnTo>
                  <a:lnTo>
                    <a:pt x="241" y="640"/>
                  </a:lnTo>
                  <a:lnTo>
                    <a:pt x="243" y="655"/>
                  </a:lnTo>
                  <a:lnTo>
                    <a:pt x="245" y="667"/>
                  </a:lnTo>
                  <a:lnTo>
                    <a:pt x="247" y="680"/>
                  </a:lnTo>
                  <a:lnTo>
                    <a:pt x="249" y="694"/>
                  </a:lnTo>
                  <a:lnTo>
                    <a:pt x="252" y="706"/>
                  </a:lnTo>
                  <a:lnTo>
                    <a:pt x="254" y="719"/>
                  </a:lnTo>
                  <a:lnTo>
                    <a:pt x="256" y="731"/>
                  </a:lnTo>
                  <a:lnTo>
                    <a:pt x="258" y="744"/>
                  </a:lnTo>
                  <a:lnTo>
                    <a:pt x="260" y="756"/>
                  </a:lnTo>
                  <a:lnTo>
                    <a:pt x="262" y="768"/>
                  </a:lnTo>
                  <a:lnTo>
                    <a:pt x="264" y="779"/>
                  </a:lnTo>
                  <a:lnTo>
                    <a:pt x="266" y="791"/>
                  </a:lnTo>
                  <a:lnTo>
                    <a:pt x="266" y="801"/>
                  </a:lnTo>
                  <a:lnTo>
                    <a:pt x="268" y="812"/>
                  </a:lnTo>
                  <a:lnTo>
                    <a:pt x="268" y="822"/>
                  </a:lnTo>
                  <a:lnTo>
                    <a:pt x="272" y="832"/>
                  </a:lnTo>
                  <a:lnTo>
                    <a:pt x="272" y="843"/>
                  </a:lnTo>
                  <a:lnTo>
                    <a:pt x="274" y="851"/>
                  </a:lnTo>
                  <a:lnTo>
                    <a:pt x="274" y="859"/>
                  </a:lnTo>
                  <a:lnTo>
                    <a:pt x="276" y="867"/>
                  </a:lnTo>
                  <a:lnTo>
                    <a:pt x="276" y="876"/>
                  </a:lnTo>
                  <a:lnTo>
                    <a:pt x="278" y="884"/>
                  </a:lnTo>
                  <a:lnTo>
                    <a:pt x="278" y="890"/>
                  </a:lnTo>
                  <a:lnTo>
                    <a:pt x="280" y="898"/>
                  </a:lnTo>
                  <a:lnTo>
                    <a:pt x="280" y="905"/>
                  </a:lnTo>
                  <a:lnTo>
                    <a:pt x="280" y="911"/>
                  </a:lnTo>
                  <a:lnTo>
                    <a:pt x="282" y="919"/>
                  </a:lnTo>
                  <a:lnTo>
                    <a:pt x="282" y="927"/>
                  </a:lnTo>
                  <a:lnTo>
                    <a:pt x="282" y="936"/>
                  </a:lnTo>
                  <a:lnTo>
                    <a:pt x="282" y="946"/>
                  </a:lnTo>
                  <a:lnTo>
                    <a:pt x="285" y="956"/>
                  </a:lnTo>
                  <a:lnTo>
                    <a:pt x="285" y="969"/>
                  </a:lnTo>
                  <a:lnTo>
                    <a:pt x="287" y="979"/>
                  </a:lnTo>
                  <a:lnTo>
                    <a:pt x="287" y="991"/>
                  </a:lnTo>
                  <a:lnTo>
                    <a:pt x="289" y="1004"/>
                  </a:lnTo>
                  <a:lnTo>
                    <a:pt x="289" y="1018"/>
                  </a:lnTo>
                  <a:lnTo>
                    <a:pt x="291" y="1030"/>
                  </a:lnTo>
                  <a:lnTo>
                    <a:pt x="291" y="1045"/>
                  </a:lnTo>
                  <a:lnTo>
                    <a:pt x="293" y="1059"/>
                  </a:lnTo>
                  <a:lnTo>
                    <a:pt x="293" y="1074"/>
                  </a:lnTo>
                  <a:lnTo>
                    <a:pt x="293" y="1088"/>
                  </a:lnTo>
                  <a:lnTo>
                    <a:pt x="295" y="1105"/>
                  </a:lnTo>
                  <a:lnTo>
                    <a:pt x="295" y="1121"/>
                  </a:lnTo>
                  <a:lnTo>
                    <a:pt x="297" y="1136"/>
                  </a:lnTo>
                  <a:lnTo>
                    <a:pt x="297" y="1152"/>
                  </a:lnTo>
                  <a:lnTo>
                    <a:pt x="299" y="1169"/>
                  </a:lnTo>
                  <a:lnTo>
                    <a:pt x="299" y="1185"/>
                  </a:lnTo>
                  <a:lnTo>
                    <a:pt x="301" y="1202"/>
                  </a:lnTo>
                  <a:lnTo>
                    <a:pt x="301" y="1218"/>
                  </a:lnTo>
                  <a:lnTo>
                    <a:pt x="301" y="1237"/>
                  </a:lnTo>
                  <a:lnTo>
                    <a:pt x="303" y="1253"/>
                  </a:lnTo>
                  <a:lnTo>
                    <a:pt x="303" y="1272"/>
                  </a:lnTo>
                  <a:lnTo>
                    <a:pt x="305" y="1289"/>
                  </a:lnTo>
                  <a:lnTo>
                    <a:pt x="305" y="1305"/>
                  </a:lnTo>
                  <a:lnTo>
                    <a:pt x="305" y="1322"/>
                  </a:lnTo>
                  <a:lnTo>
                    <a:pt x="307" y="1340"/>
                  </a:lnTo>
                  <a:lnTo>
                    <a:pt x="307" y="1357"/>
                  </a:lnTo>
                  <a:lnTo>
                    <a:pt x="307" y="1373"/>
                  </a:lnTo>
                  <a:lnTo>
                    <a:pt x="307" y="1390"/>
                  </a:lnTo>
                  <a:lnTo>
                    <a:pt x="309" y="1408"/>
                  </a:lnTo>
                  <a:lnTo>
                    <a:pt x="309" y="1425"/>
                  </a:lnTo>
                  <a:lnTo>
                    <a:pt x="309" y="1441"/>
                  </a:lnTo>
                  <a:lnTo>
                    <a:pt x="309" y="1458"/>
                  </a:lnTo>
                  <a:lnTo>
                    <a:pt x="309" y="1474"/>
                  </a:lnTo>
                  <a:lnTo>
                    <a:pt x="309" y="1489"/>
                  </a:lnTo>
                  <a:lnTo>
                    <a:pt x="309" y="1503"/>
                  </a:lnTo>
                  <a:lnTo>
                    <a:pt x="309" y="1520"/>
                  </a:lnTo>
                  <a:lnTo>
                    <a:pt x="309" y="1534"/>
                  </a:lnTo>
                  <a:lnTo>
                    <a:pt x="309" y="1549"/>
                  </a:lnTo>
                  <a:lnTo>
                    <a:pt x="309" y="1563"/>
                  </a:lnTo>
                  <a:lnTo>
                    <a:pt x="309" y="1578"/>
                  </a:lnTo>
                  <a:lnTo>
                    <a:pt x="309" y="1592"/>
                  </a:lnTo>
                  <a:lnTo>
                    <a:pt x="307" y="1604"/>
                  </a:lnTo>
                  <a:lnTo>
                    <a:pt x="307" y="1617"/>
                  </a:lnTo>
                  <a:lnTo>
                    <a:pt x="307" y="1627"/>
                  </a:lnTo>
                  <a:lnTo>
                    <a:pt x="307" y="1639"/>
                  </a:lnTo>
                  <a:lnTo>
                    <a:pt x="305" y="1650"/>
                  </a:lnTo>
                  <a:lnTo>
                    <a:pt x="305" y="1660"/>
                  </a:lnTo>
                  <a:lnTo>
                    <a:pt x="303" y="1668"/>
                  </a:lnTo>
                  <a:lnTo>
                    <a:pt x="303" y="1679"/>
                  </a:lnTo>
                  <a:lnTo>
                    <a:pt x="301" y="1687"/>
                  </a:lnTo>
                  <a:lnTo>
                    <a:pt x="299" y="1695"/>
                  </a:lnTo>
                  <a:lnTo>
                    <a:pt x="299" y="1701"/>
                  </a:lnTo>
                  <a:lnTo>
                    <a:pt x="297" y="1708"/>
                  </a:lnTo>
                  <a:lnTo>
                    <a:pt x="295" y="1714"/>
                  </a:lnTo>
                  <a:lnTo>
                    <a:pt x="293" y="1718"/>
                  </a:lnTo>
                  <a:lnTo>
                    <a:pt x="291" y="1722"/>
                  </a:lnTo>
                  <a:lnTo>
                    <a:pt x="291" y="1726"/>
                  </a:lnTo>
                  <a:lnTo>
                    <a:pt x="285" y="1730"/>
                  </a:lnTo>
                  <a:lnTo>
                    <a:pt x="278" y="1732"/>
                  </a:lnTo>
                  <a:lnTo>
                    <a:pt x="274" y="1734"/>
                  </a:lnTo>
                  <a:lnTo>
                    <a:pt x="268" y="1734"/>
                  </a:lnTo>
                  <a:lnTo>
                    <a:pt x="264" y="1732"/>
                  </a:lnTo>
                  <a:lnTo>
                    <a:pt x="260" y="1732"/>
                  </a:lnTo>
                  <a:lnTo>
                    <a:pt x="256" y="1732"/>
                  </a:lnTo>
                  <a:lnTo>
                    <a:pt x="252" y="1732"/>
                  </a:lnTo>
                  <a:lnTo>
                    <a:pt x="247" y="1728"/>
                  </a:lnTo>
                  <a:lnTo>
                    <a:pt x="243" y="1726"/>
                  </a:lnTo>
                  <a:lnTo>
                    <a:pt x="239" y="1726"/>
                  </a:lnTo>
                  <a:lnTo>
                    <a:pt x="235" y="1724"/>
                  </a:lnTo>
                  <a:lnTo>
                    <a:pt x="231" y="1722"/>
                  </a:lnTo>
                  <a:lnTo>
                    <a:pt x="227" y="1718"/>
                  </a:lnTo>
                  <a:lnTo>
                    <a:pt x="221" y="1716"/>
                  </a:lnTo>
                  <a:lnTo>
                    <a:pt x="216" y="1712"/>
                  </a:lnTo>
                  <a:lnTo>
                    <a:pt x="212" y="1710"/>
                  </a:lnTo>
                  <a:lnTo>
                    <a:pt x="208" y="1705"/>
                  </a:lnTo>
                  <a:lnTo>
                    <a:pt x="204" y="1701"/>
                  </a:lnTo>
                  <a:lnTo>
                    <a:pt x="200" y="1697"/>
                  </a:lnTo>
                  <a:lnTo>
                    <a:pt x="194" y="1693"/>
                  </a:lnTo>
                  <a:lnTo>
                    <a:pt x="190" y="1689"/>
                  </a:lnTo>
                  <a:lnTo>
                    <a:pt x="186" y="1685"/>
                  </a:lnTo>
                  <a:lnTo>
                    <a:pt x="181" y="1681"/>
                  </a:lnTo>
                  <a:lnTo>
                    <a:pt x="175" y="1675"/>
                  </a:lnTo>
                  <a:lnTo>
                    <a:pt x="171" y="1670"/>
                  </a:lnTo>
                  <a:lnTo>
                    <a:pt x="167" y="1666"/>
                  </a:lnTo>
                  <a:lnTo>
                    <a:pt x="163" y="1660"/>
                  </a:lnTo>
                  <a:lnTo>
                    <a:pt x="157" y="1656"/>
                  </a:lnTo>
                  <a:lnTo>
                    <a:pt x="153" y="1650"/>
                  </a:lnTo>
                  <a:lnTo>
                    <a:pt x="146" y="1646"/>
                  </a:lnTo>
                  <a:lnTo>
                    <a:pt x="142" y="1639"/>
                  </a:lnTo>
                  <a:lnTo>
                    <a:pt x="138" y="1633"/>
                  </a:lnTo>
                  <a:lnTo>
                    <a:pt x="134" y="1629"/>
                  </a:lnTo>
                  <a:lnTo>
                    <a:pt x="130" y="1623"/>
                  </a:lnTo>
                  <a:lnTo>
                    <a:pt x="126" y="1617"/>
                  </a:lnTo>
                  <a:lnTo>
                    <a:pt x="122" y="1611"/>
                  </a:lnTo>
                  <a:lnTo>
                    <a:pt x="117" y="1604"/>
                  </a:lnTo>
                  <a:lnTo>
                    <a:pt x="113" y="1600"/>
                  </a:lnTo>
                  <a:lnTo>
                    <a:pt x="109" y="1594"/>
                  </a:lnTo>
                  <a:lnTo>
                    <a:pt x="105" y="1588"/>
                  </a:lnTo>
                  <a:lnTo>
                    <a:pt x="101" y="1582"/>
                  </a:lnTo>
                  <a:lnTo>
                    <a:pt x="97" y="1578"/>
                  </a:lnTo>
                  <a:lnTo>
                    <a:pt x="93" y="1571"/>
                  </a:lnTo>
                  <a:lnTo>
                    <a:pt x="89" y="1565"/>
                  </a:lnTo>
                  <a:lnTo>
                    <a:pt x="87" y="1559"/>
                  </a:lnTo>
                  <a:lnTo>
                    <a:pt x="82" y="1555"/>
                  </a:lnTo>
                  <a:lnTo>
                    <a:pt x="80" y="1549"/>
                  </a:lnTo>
                  <a:lnTo>
                    <a:pt x="76" y="1542"/>
                  </a:lnTo>
                  <a:lnTo>
                    <a:pt x="74" y="1538"/>
                  </a:lnTo>
                  <a:lnTo>
                    <a:pt x="70" y="1532"/>
                  </a:lnTo>
                  <a:lnTo>
                    <a:pt x="68" y="1528"/>
                  </a:lnTo>
                  <a:lnTo>
                    <a:pt x="66" y="1522"/>
                  </a:lnTo>
                  <a:lnTo>
                    <a:pt x="64" y="1518"/>
                  </a:lnTo>
                  <a:lnTo>
                    <a:pt x="62" y="1511"/>
                  </a:lnTo>
                  <a:lnTo>
                    <a:pt x="60" y="1507"/>
                  </a:lnTo>
                  <a:lnTo>
                    <a:pt x="58" y="1503"/>
                  </a:lnTo>
                  <a:lnTo>
                    <a:pt x="58" y="1499"/>
                  </a:lnTo>
                  <a:lnTo>
                    <a:pt x="56" y="1495"/>
                  </a:lnTo>
                  <a:lnTo>
                    <a:pt x="56" y="1491"/>
                  </a:lnTo>
                  <a:lnTo>
                    <a:pt x="54" y="1485"/>
                  </a:lnTo>
                  <a:lnTo>
                    <a:pt x="54" y="1480"/>
                  </a:lnTo>
                  <a:lnTo>
                    <a:pt x="52" y="1474"/>
                  </a:lnTo>
                  <a:lnTo>
                    <a:pt x="52" y="1466"/>
                  </a:lnTo>
                  <a:lnTo>
                    <a:pt x="52" y="1458"/>
                  </a:lnTo>
                  <a:lnTo>
                    <a:pt x="52" y="1450"/>
                  </a:lnTo>
                  <a:lnTo>
                    <a:pt x="49" y="1439"/>
                  </a:lnTo>
                  <a:lnTo>
                    <a:pt x="49" y="1429"/>
                  </a:lnTo>
                  <a:lnTo>
                    <a:pt x="47" y="1419"/>
                  </a:lnTo>
                  <a:lnTo>
                    <a:pt x="47" y="1406"/>
                  </a:lnTo>
                  <a:lnTo>
                    <a:pt x="45" y="1394"/>
                  </a:lnTo>
                  <a:lnTo>
                    <a:pt x="45" y="1381"/>
                  </a:lnTo>
                  <a:lnTo>
                    <a:pt x="45" y="1367"/>
                  </a:lnTo>
                  <a:lnTo>
                    <a:pt x="45" y="1355"/>
                  </a:lnTo>
                  <a:lnTo>
                    <a:pt x="43" y="1338"/>
                  </a:lnTo>
                  <a:lnTo>
                    <a:pt x="43" y="1324"/>
                  </a:lnTo>
                  <a:lnTo>
                    <a:pt x="41" y="1307"/>
                  </a:lnTo>
                  <a:lnTo>
                    <a:pt x="41" y="1293"/>
                  </a:lnTo>
                  <a:lnTo>
                    <a:pt x="41" y="1276"/>
                  </a:lnTo>
                  <a:lnTo>
                    <a:pt x="41" y="1260"/>
                  </a:lnTo>
                  <a:lnTo>
                    <a:pt x="39" y="1241"/>
                  </a:lnTo>
                  <a:lnTo>
                    <a:pt x="39" y="1225"/>
                  </a:lnTo>
                  <a:lnTo>
                    <a:pt x="39" y="1206"/>
                  </a:lnTo>
                  <a:lnTo>
                    <a:pt x="39" y="1189"/>
                  </a:lnTo>
                  <a:lnTo>
                    <a:pt x="37" y="1171"/>
                  </a:lnTo>
                  <a:lnTo>
                    <a:pt x="37" y="1152"/>
                  </a:lnTo>
                  <a:lnTo>
                    <a:pt x="37" y="1134"/>
                  </a:lnTo>
                  <a:lnTo>
                    <a:pt x="37" y="1115"/>
                  </a:lnTo>
                  <a:lnTo>
                    <a:pt x="35" y="1097"/>
                  </a:lnTo>
                  <a:lnTo>
                    <a:pt x="35" y="1076"/>
                  </a:lnTo>
                  <a:lnTo>
                    <a:pt x="35" y="1057"/>
                  </a:lnTo>
                  <a:lnTo>
                    <a:pt x="35" y="1039"/>
                  </a:lnTo>
                  <a:lnTo>
                    <a:pt x="33" y="1020"/>
                  </a:lnTo>
                  <a:lnTo>
                    <a:pt x="33" y="1000"/>
                  </a:lnTo>
                  <a:lnTo>
                    <a:pt x="33" y="981"/>
                  </a:lnTo>
                  <a:lnTo>
                    <a:pt x="33" y="962"/>
                  </a:lnTo>
                  <a:lnTo>
                    <a:pt x="31" y="944"/>
                  </a:lnTo>
                  <a:lnTo>
                    <a:pt x="31" y="925"/>
                  </a:lnTo>
                  <a:lnTo>
                    <a:pt x="31" y="907"/>
                  </a:lnTo>
                  <a:lnTo>
                    <a:pt x="31" y="888"/>
                  </a:lnTo>
                  <a:lnTo>
                    <a:pt x="31" y="869"/>
                  </a:lnTo>
                  <a:lnTo>
                    <a:pt x="31" y="853"/>
                  </a:lnTo>
                  <a:lnTo>
                    <a:pt x="29" y="836"/>
                  </a:lnTo>
                  <a:lnTo>
                    <a:pt x="29" y="820"/>
                  </a:lnTo>
                  <a:lnTo>
                    <a:pt x="29" y="801"/>
                  </a:lnTo>
                  <a:lnTo>
                    <a:pt x="29" y="787"/>
                  </a:lnTo>
                  <a:lnTo>
                    <a:pt x="29" y="770"/>
                  </a:lnTo>
                  <a:lnTo>
                    <a:pt x="29" y="756"/>
                  </a:lnTo>
                  <a:lnTo>
                    <a:pt x="29" y="739"/>
                  </a:lnTo>
                  <a:lnTo>
                    <a:pt x="29" y="725"/>
                  </a:lnTo>
                  <a:lnTo>
                    <a:pt x="27" y="711"/>
                  </a:lnTo>
                  <a:lnTo>
                    <a:pt x="27" y="698"/>
                  </a:lnTo>
                  <a:lnTo>
                    <a:pt x="27" y="686"/>
                  </a:lnTo>
                  <a:lnTo>
                    <a:pt x="27" y="673"/>
                  </a:lnTo>
                  <a:lnTo>
                    <a:pt x="27" y="663"/>
                  </a:lnTo>
                  <a:lnTo>
                    <a:pt x="27" y="653"/>
                  </a:lnTo>
                  <a:lnTo>
                    <a:pt x="27" y="642"/>
                  </a:lnTo>
                  <a:lnTo>
                    <a:pt x="27" y="632"/>
                  </a:lnTo>
                  <a:lnTo>
                    <a:pt x="27" y="624"/>
                  </a:lnTo>
                  <a:lnTo>
                    <a:pt x="27" y="616"/>
                  </a:lnTo>
                  <a:lnTo>
                    <a:pt x="27" y="609"/>
                  </a:lnTo>
                  <a:lnTo>
                    <a:pt x="27" y="603"/>
                  </a:lnTo>
                  <a:lnTo>
                    <a:pt x="27" y="599"/>
                  </a:lnTo>
                  <a:lnTo>
                    <a:pt x="27" y="595"/>
                  </a:lnTo>
                  <a:lnTo>
                    <a:pt x="27" y="591"/>
                  </a:lnTo>
                  <a:lnTo>
                    <a:pt x="27" y="587"/>
                  </a:lnTo>
                  <a:lnTo>
                    <a:pt x="27" y="583"/>
                  </a:lnTo>
                  <a:lnTo>
                    <a:pt x="27" y="576"/>
                  </a:lnTo>
                  <a:lnTo>
                    <a:pt x="27" y="570"/>
                  </a:lnTo>
                  <a:lnTo>
                    <a:pt x="27" y="566"/>
                  </a:lnTo>
                  <a:lnTo>
                    <a:pt x="27" y="560"/>
                  </a:lnTo>
                  <a:lnTo>
                    <a:pt x="27" y="554"/>
                  </a:lnTo>
                  <a:lnTo>
                    <a:pt x="27" y="545"/>
                  </a:lnTo>
                  <a:lnTo>
                    <a:pt x="27" y="539"/>
                  </a:lnTo>
                  <a:lnTo>
                    <a:pt x="27" y="531"/>
                  </a:lnTo>
                  <a:lnTo>
                    <a:pt x="29" y="525"/>
                  </a:lnTo>
                  <a:lnTo>
                    <a:pt x="29" y="516"/>
                  </a:lnTo>
                  <a:lnTo>
                    <a:pt x="29" y="508"/>
                  </a:lnTo>
                  <a:lnTo>
                    <a:pt x="29" y="500"/>
                  </a:lnTo>
                  <a:lnTo>
                    <a:pt x="31" y="494"/>
                  </a:lnTo>
                  <a:lnTo>
                    <a:pt x="31" y="483"/>
                  </a:lnTo>
                  <a:lnTo>
                    <a:pt x="31" y="475"/>
                  </a:lnTo>
                  <a:lnTo>
                    <a:pt x="31" y="467"/>
                  </a:lnTo>
                  <a:lnTo>
                    <a:pt x="31" y="457"/>
                  </a:lnTo>
                  <a:lnTo>
                    <a:pt x="31" y="448"/>
                  </a:lnTo>
                  <a:lnTo>
                    <a:pt x="33" y="438"/>
                  </a:lnTo>
                  <a:lnTo>
                    <a:pt x="33" y="428"/>
                  </a:lnTo>
                  <a:lnTo>
                    <a:pt x="35" y="419"/>
                  </a:lnTo>
                  <a:lnTo>
                    <a:pt x="35" y="409"/>
                  </a:lnTo>
                  <a:lnTo>
                    <a:pt x="35" y="401"/>
                  </a:lnTo>
                  <a:lnTo>
                    <a:pt x="35" y="391"/>
                  </a:lnTo>
                  <a:lnTo>
                    <a:pt x="37" y="380"/>
                  </a:lnTo>
                  <a:lnTo>
                    <a:pt x="37" y="370"/>
                  </a:lnTo>
                  <a:lnTo>
                    <a:pt x="39" y="362"/>
                  </a:lnTo>
                  <a:lnTo>
                    <a:pt x="39" y="351"/>
                  </a:lnTo>
                  <a:lnTo>
                    <a:pt x="41" y="341"/>
                  </a:lnTo>
                  <a:lnTo>
                    <a:pt x="41" y="333"/>
                  </a:lnTo>
                  <a:lnTo>
                    <a:pt x="41" y="322"/>
                  </a:lnTo>
                  <a:lnTo>
                    <a:pt x="41" y="312"/>
                  </a:lnTo>
                  <a:lnTo>
                    <a:pt x="43" y="302"/>
                  </a:lnTo>
                  <a:lnTo>
                    <a:pt x="43" y="291"/>
                  </a:lnTo>
                  <a:lnTo>
                    <a:pt x="45" y="283"/>
                  </a:lnTo>
                  <a:lnTo>
                    <a:pt x="45" y="273"/>
                  </a:lnTo>
                  <a:lnTo>
                    <a:pt x="47" y="265"/>
                  </a:lnTo>
                  <a:lnTo>
                    <a:pt x="47" y="254"/>
                  </a:lnTo>
                  <a:lnTo>
                    <a:pt x="49" y="246"/>
                  </a:lnTo>
                  <a:lnTo>
                    <a:pt x="49" y="238"/>
                  </a:lnTo>
                  <a:lnTo>
                    <a:pt x="52" y="230"/>
                  </a:lnTo>
                  <a:lnTo>
                    <a:pt x="52" y="221"/>
                  </a:lnTo>
                  <a:lnTo>
                    <a:pt x="54" y="213"/>
                  </a:lnTo>
                  <a:lnTo>
                    <a:pt x="54" y="205"/>
                  </a:lnTo>
                  <a:lnTo>
                    <a:pt x="56" y="197"/>
                  </a:lnTo>
                  <a:lnTo>
                    <a:pt x="56" y="188"/>
                  </a:lnTo>
                  <a:lnTo>
                    <a:pt x="58" y="182"/>
                  </a:lnTo>
                  <a:lnTo>
                    <a:pt x="58" y="174"/>
                  </a:lnTo>
                  <a:lnTo>
                    <a:pt x="60" y="168"/>
                  </a:lnTo>
                  <a:lnTo>
                    <a:pt x="60" y="161"/>
                  </a:lnTo>
                  <a:lnTo>
                    <a:pt x="62" y="155"/>
                  </a:lnTo>
                  <a:lnTo>
                    <a:pt x="64" y="151"/>
                  </a:lnTo>
                  <a:lnTo>
                    <a:pt x="66" y="145"/>
                  </a:lnTo>
                  <a:lnTo>
                    <a:pt x="66" y="139"/>
                  </a:lnTo>
                  <a:lnTo>
                    <a:pt x="68" y="135"/>
                  </a:lnTo>
                  <a:lnTo>
                    <a:pt x="70" y="130"/>
                  </a:lnTo>
                  <a:lnTo>
                    <a:pt x="72" y="126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7" y="108"/>
                  </a:lnTo>
                  <a:lnTo>
                    <a:pt x="91" y="106"/>
                  </a:lnTo>
                  <a:lnTo>
                    <a:pt x="95" y="104"/>
                  </a:lnTo>
                  <a:lnTo>
                    <a:pt x="99" y="102"/>
                  </a:lnTo>
                  <a:lnTo>
                    <a:pt x="103" y="100"/>
                  </a:lnTo>
                  <a:lnTo>
                    <a:pt x="107" y="97"/>
                  </a:lnTo>
                  <a:lnTo>
                    <a:pt x="113" y="95"/>
                  </a:lnTo>
                  <a:lnTo>
                    <a:pt x="120" y="93"/>
                  </a:lnTo>
                  <a:lnTo>
                    <a:pt x="124" y="91"/>
                  </a:lnTo>
                  <a:lnTo>
                    <a:pt x="130" y="89"/>
                  </a:lnTo>
                  <a:lnTo>
                    <a:pt x="136" y="87"/>
                  </a:lnTo>
                  <a:lnTo>
                    <a:pt x="142" y="85"/>
                  </a:lnTo>
                  <a:lnTo>
                    <a:pt x="150" y="83"/>
                  </a:lnTo>
                  <a:lnTo>
                    <a:pt x="157" y="81"/>
                  </a:lnTo>
                  <a:lnTo>
                    <a:pt x="165" y="79"/>
                  </a:lnTo>
                  <a:lnTo>
                    <a:pt x="171" y="77"/>
                  </a:lnTo>
                  <a:lnTo>
                    <a:pt x="179" y="75"/>
                  </a:lnTo>
                  <a:lnTo>
                    <a:pt x="188" y="73"/>
                  </a:lnTo>
                  <a:lnTo>
                    <a:pt x="196" y="71"/>
                  </a:lnTo>
                  <a:lnTo>
                    <a:pt x="204" y="69"/>
                  </a:lnTo>
                  <a:lnTo>
                    <a:pt x="212" y="66"/>
                  </a:lnTo>
                  <a:lnTo>
                    <a:pt x="221" y="64"/>
                  </a:lnTo>
                  <a:lnTo>
                    <a:pt x="229" y="62"/>
                  </a:lnTo>
                  <a:lnTo>
                    <a:pt x="237" y="60"/>
                  </a:lnTo>
                  <a:lnTo>
                    <a:pt x="245" y="58"/>
                  </a:lnTo>
                  <a:lnTo>
                    <a:pt x="254" y="56"/>
                  </a:lnTo>
                  <a:lnTo>
                    <a:pt x="264" y="56"/>
                  </a:lnTo>
                  <a:lnTo>
                    <a:pt x="272" y="54"/>
                  </a:lnTo>
                  <a:lnTo>
                    <a:pt x="280" y="52"/>
                  </a:lnTo>
                  <a:lnTo>
                    <a:pt x="289" y="50"/>
                  </a:lnTo>
                  <a:lnTo>
                    <a:pt x="297" y="48"/>
                  </a:lnTo>
                  <a:lnTo>
                    <a:pt x="305" y="46"/>
                  </a:lnTo>
                  <a:lnTo>
                    <a:pt x="313" y="44"/>
                  </a:lnTo>
                  <a:lnTo>
                    <a:pt x="322" y="42"/>
                  </a:lnTo>
                  <a:lnTo>
                    <a:pt x="330" y="42"/>
                  </a:lnTo>
                  <a:lnTo>
                    <a:pt x="338" y="40"/>
                  </a:lnTo>
                  <a:lnTo>
                    <a:pt x="346" y="38"/>
                  </a:lnTo>
                  <a:lnTo>
                    <a:pt x="355" y="36"/>
                  </a:lnTo>
                  <a:lnTo>
                    <a:pt x="361" y="36"/>
                  </a:lnTo>
                  <a:lnTo>
                    <a:pt x="369" y="33"/>
                  </a:lnTo>
                  <a:lnTo>
                    <a:pt x="377" y="31"/>
                  </a:lnTo>
                  <a:lnTo>
                    <a:pt x="383" y="31"/>
                  </a:lnTo>
                  <a:lnTo>
                    <a:pt x="392" y="29"/>
                  </a:lnTo>
                  <a:lnTo>
                    <a:pt x="398" y="29"/>
                  </a:lnTo>
                  <a:lnTo>
                    <a:pt x="404" y="27"/>
                  </a:lnTo>
                  <a:lnTo>
                    <a:pt x="410" y="27"/>
                  </a:lnTo>
                  <a:lnTo>
                    <a:pt x="416" y="25"/>
                  </a:lnTo>
                  <a:lnTo>
                    <a:pt x="421" y="25"/>
                  </a:lnTo>
                  <a:lnTo>
                    <a:pt x="427" y="23"/>
                  </a:lnTo>
                  <a:lnTo>
                    <a:pt x="431" y="23"/>
                  </a:lnTo>
                  <a:lnTo>
                    <a:pt x="435" y="21"/>
                  </a:lnTo>
                  <a:lnTo>
                    <a:pt x="439" y="21"/>
                  </a:lnTo>
                  <a:lnTo>
                    <a:pt x="443" y="21"/>
                  </a:lnTo>
                  <a:lnTo>
                    <a:pt x="449" y="19"/>
                  </a:lnTo>
                  <a:lnTo>
                    <a:pt x="456" y="19"/>
                  </a:lnTo>
                  <a:lnTo>
                    <a:pt x="458" y="19"/>
                  </a:lnTo>
                  <a:lnTo>
                    <a:pt x="460" y="19"/>
                  </a:lnTo>
                  <a:lnTo>
                    <a:pt x="464" y="0"/>
                  </a:lnTo>
                  <a:lnTo>
                    <a:pt x="462" y="0"/>
                  </a:lnTo>
                  <a:lnTo>
                    <a:pt x="456" y="0"/>
                  </a:lnTo>
                  <a:lnTo>
                    <a:pt x="452" y="0"/>
                  </a:lnTo>
                  <a:lnTo>
                    <a:pt x="447" y="2"/>
                  </a:lnTo>
                  <a:lnTo>
                    <a:pt x="441" y="2"/>
                  </a:lnTo>
                  <a:lnTo>
                    <a:pt x="435" y="5"/>
                  </a:lnTo>
                  <a:lnTo>
                    <a:pt x="429" y="5"/>
                  </a:lnTo>
                  <a:lnTo>
                    <a:pt x="423" y="7"/>
                  </a:lnTo>
                  <a:lnTo>
                    <a:pt x="419" y="7"/>
                  </a:lnTo>
                  <a:lnTo>
                    <a:pt x="414" y="7"/>
                  </a:lnTo>
                  <a:lnTo>
                    <a:pt x="410" y="9"/>
                  </a:lnTo>
                  <a:lnTo>
                    <a:pt x="406" y="9"/>
                  </a:lnTo>
                  <a:lnTo>
                    <a:pt x="402" y="9"/>
                  </a:lnTo>
                  <a:lnTo>
                    <a:pt x="398" y="11"/>
                  </a:lnTo>
                  <a:lnTo>
                    <a:pt x="394" y="11"/>
                  </a:lnTo>
                  <a:lnTo>
                    <a:pt x="390" y="11"/>
                  </a:lnTo>
                  <a:lnTo>
                    <a:pt x="386" y="13"/>
                  </a:lnTo>
                  <a:lnTo>
                    <a:pt x="381" y="13"/>
                  </a:lnTo>
                  <a:lnTo>
                    <a:pt x="377" y="13"/>
                  </a:lnTo>
                  <a:lnTo>
                    <a:pt x="373" y="15"/>
                  </a:lnTo>
                  <a:lnTo>
                    <a:pt x="367" y="15"/>
                  </a:lnTo>
                  <a:lnTo>
                    <a:pt x="363" y="17"/>
                  </a:lnTo>
                  <a:lnTo>
                    <a:pt x="359" y="17"/>
                  </a:lnTo>
                  <a:lnTo>
                    <a:pt x="355" y="17"/>
                  </a:lnTo>
                  <a:lnTo>
                    <a:pt x="350" y="17"/>
                  </a:lnTo>
                  <a:lnTo>
                    <a:pt x="346" y="19"/>
                  </a:lnTo>
                  <a:lnTo>
                    <a:pt x="342" y="19"/>
                  </a:lnTo>
                  <a:lnTo>
                    <a:pt x="338" y="21"/>
                  </a:lnTo>
                  <a:lnTo>
                    <a:pt x="334" y="21"/>
                  </a:lnTo>
                  <a:lnTo>
                    <a:pt x="330" y="21"/>
                  </a:lnTo>
                  <a:lnTo>
                    <a:pt x="326" y="21"/>
                  </a:lnTo>
                  <a:lnTo>
                    <a:pt x="322" y="23"/>
                  </a:lnTo>
                  <a:lnTo>
                    <a:pt x="317" y="23"/>
                  </a:lnTo>
                  <a:lnTo>
                    <a:pt x="313" y="25"/>
                  </a:lnTo>
                  <a:lnTo>
                    <a:pt x="309" y="25"/>
                  </a:lnTo>
                  <a:lnTo>
                    <a:pt x="305" y="27"/>
                  </a:lnTo>
                  <a:lnTo>
                    <a:pt x="301" y="27"/>
                  </a:lnTo>
                  <a:lnTo>
                    <a:pt x="297" y="27"/>
                  </a:lnTo>
                  <a:lnTo>
                    <a:pt x="295" y="27"/>
                  </a:lnTo>
                  <a:lnTo>
                    <a:pt x="291" y="29"/>
                  </a:lnTo>
                  <a:lnTo>
                    <a:pt x="285" y="29"/>
                  </a:lnTo>
                  <a:lnTo>
                    <a:pt x="280" y="31"/>
                  </a:lnTo>
                  <a:lnTo>
                    <a:pt x="276" y="31"/>
                  </a:lnTo>
                  <a:lnTo>
                    <a:pt x="272" y="33"/>
                  </a:lnTo>
                  <a:lnTo>
                    <a:pt x="268" y="33"/>
                  </a:lnTo>
                  <a:lnTo>
                    <a:pt x="268" y="36"/>
                  </a:lnTo>
                  <a:lnTo>
                    <a:pt x="264" y="36"/>
                  </a:lnTo>
                  <a:lnTo>
                    <a:pt x="262" y="36"/>
                  </a:lnTo>
                  <a:lnTo>
                    <a:pt x="256" y="38"/>
                  </a:lnTo>
                  <a:lnTo>
                    <a:pt x="252" y="38"/>
                  </a:lnTo>
                  <a:lnTo>
                    <a:pt x="247" y="40"/>
                  </a:lnTo>
                  <a:lnTo>
                    <a:pt x="241" y="40"/>
                  </a:lnTo>
                  <a:lnTo>
                    <a:pt x="233" y="42"/>
                  </a:lnTo>
                  <a:lnTo>
                    <a:pt x="227" y="42"/>
                  </a:lnTo>
                  <a:lnTo>
                    <a:pt x="223" y="42"/>
                  </a:lnTo>
                  <a:lnTo>
                    <a:pt x="219" y="44"/>
                  </a:lnTo>
                  <a:lnTo>
                    <a:pt x="214" y="44"/>
                  </a:lnTo>
                  <a:lnTo>
                    <a:pt x="212" y="44"/>
                  </a:lnTo>
                  <a:lnTo>
                    <a:pt x="208" y="46"/>
                  </a:lnTo>
                  <a:lnTo>
                    <a:pt x="204" y="46"/>
                  </a:lnTo>
                  <a:lnTo>
                    <a:pt x="200" y="46"/>
                  </a:lnTo>
                  <a:lnTo>
                    <a:pt x="196" y="48"/>
                  </a:lnTo>
                  <a:lnTo>
                    <a:pt x="192" y="48"/>
                  </a:lnTo>
                  <a:lnTo>
                    <a:pt x="188" y="50"/>
                  </a:lnTo>
                  <a:lnTo>
                    <a:pt x="181" y="50"/>
                  </a:lnTo>
                  <a:lnTo>
                    <a:pt x="177" y="52"/>
                  </a:lnTo>
                  <a:lnTo>
                    <a:pt x="173" y="52"/>
                  </a:lnTo>
                  <a:lnTo>
                    <a:pt x="169" y="54"/>
                  </a:lnTo>
                  <a:lnTo>
                    <a:pt x="165" y="54"/>
                  </a:lnTo>
                  <a:lnTo>
                    <a:pt x="161" y="56"/>
                  </a:lnTo>
                  <a:lnTo>
                    <a:pt x="157" y="56"/>
                  </a:lnTo>
                  <a:lnTo>
                    <a:pt x="150" y="56"/>
                  </a:lnTo>
                  <a:lnTo>
                    <a:pt x="146" y="58"/>
                  </a:lnTo>
                  <a:lnTo>
                    <a:pt x="142" y="58"/>
                  </a:lnTo>
                  <a:lnTo>
                    <a:pt x="138" y="60"/>
                  </a:lnTo>
                  <a:lnTo>
                    <a:pt x="134" y="60"/>
                  </a:lnTo>
                  <a:lnTo>
                    <a:pt x="130" y="60"/>
                  </a:lnTo>
                  <a:lnTo>
                    <a:pt x="126" y="64"/>
                  </a:lnTo>
                  <a:lnTo>
                    <a:pt x="122" y="64"/>
                  </a:lnTo>
                  <a:lnTo>
                    <a:pt x="117" y="66"/>
                  </a:lnTo>
                  <a:lnTo>
                    <a:pt x="113" y="66"/>
                  </a:lnTo>
                  <a:lnTo>
                    <a:pt x="109" y="66"/>
                  </a:lnTo>
                  <a:lnTo>
                    <a:pt x="105" y="69"/>
                  </a:lnTo>
                  <a:lnTo>
                    <a:pt x="101" y="71"/>
                  </a:lnTo>
                  <a:lnTo>
                    <a:pt x="97" y="71"/>
                  </a:lnTo>
                  <a:lnTo>
                    <a:pt x="95" y="75"/>
                  </a:lnTo>
                  <a:lnTo>
                    <a:pt x="87" y="75"/>
                  </a:lnTo>
                  <a:lnTo>
                    <a:pt x="80" y="79"/>
                  </a:lnTo>
                  <a:lnTo>
                    <a:pt x="74" y="81"/>
                  </a:lnTo>
                  <a:lnTo>
                    <a:pt x="70" y="85"/>
                  </a:lnTo>
                  <a:lnTo>
                    <a:pt x="66" y="87"/>
                  </a:lnTo>
                  <a:lnTo>
                    <a:pt x="62" y="91"/>
                  </a:lnTo>
                  <a:lnTo>
                    <a:pt x="58" y="95"/>
                  </a:lnTo>
                  <a:lnTo>
                    <a:pt x="58" y="100"/>
                  </a:lnTo>
                  <a:lnTo>
                    <a:pt x="56" y="104"/>
                  </a:lnTo>
                  <a:lnTo>
                    <a:pt x="54" y="108"/>
                  </a:lnTo>
                  <a:lnTo>
                    <a:pt x="52" y="112"/>
                  </a:lnTo>
                  <a:lnTo>
                    <a:pt x="49" y="116"/>
                  </a:lnTo>
                  <a:lnTo>
                    <a:pt x="47" y="122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43" y="141"/>
                  </a:lnTo>
                  <a:lnTo>
                    <a:pt x="41" y="143"/>
                  </a:lnTo>
                  <a:lnTo>
                    <a:pt x="41" y="147"/>
                  </a:lnTo>
                  <a:lnTo>
                    <a:pt x="39" y="151"/>
                  </a:lnTo>
                  <a:lnTo>
                    <a:pt x="39" y="155"/>
                  </a:lnTo>
                  <a:lnTo>
                    <a:pt x="37" y="159"/>
                  </a:lnTo>
                  <a:lnTo>
                    <a:pt x="37" y="164"/>
                  </a:lnTo>
                  <a:lnTo>
                    <a:pt x="35" y="168"/>
                  </a:lnTo>
                  <a:lnTo>
                    <a:pt x="35" y="172"/>
                  </a:lnTo>
                  <a:lnTo>
                    <a:pt x="33" y="176"/>
                  </a:lnTo>
                  <a:lnTo>
                    <a:pt x="33" y="182"/>
                  </a:lnTo>
                  <a:lnTo>
                    <a:pt x="31" y="186"/>
                  </a:lnTo>
                  <a:lnTo>
                    <a:pt x="31" y="192"/>
                  </a:lnTo>
                  <a:lnTo>
                    <a:pt x="31" y="197"/>
                  </a:lnTo>
                  <a:lnTo>
                    <a:pt x="29" y="203"/>
                  </a:lnTo>
                  <a:lnTo>
                    <a:pt x="29" y="209"/>
                  </a:lnTo>
                  <a:lnTo>
                    <a:pt x="29" y="215"/>
                  </a:lnTo>
                  <a:lnTo>
                    <a:pt x="27" y="221"/>
                  </a:lnTo>
                  <a:lnTo>
                    <a:pt x="27" y="227"/>
                  </a:lnTo>
                  <a:lnTo>
                    <a:pt x="25" y="234"/>
                  </a:lnTo>
                  <a:lnTo>
                    <a:pt x="25" y="240"/>
                  </a:lnTo>
                  <a:lnTo>
                    <a:pt x="23" y="246"/>
                  </a:lnTo>
                  <a:lnTo>
                    <a:pt x="23" y="254"/>
                  </a:lnTo>
                  <a:lnTo>
                    <a:pt x="21" y="261"/>
                  </a:lnTo>
                  <a:lnTo>
                    <a:pt x="21" y="269"/>
                  </a:lnTo>
                  <a:lnTo>
                    <a:pt x="19" y="277"/>
                  </a:lnTo>
                  <a:lnTo>
                    <a:pt x="19" y="285"/>
                  </a:lnTo>
                  <a:lnTo>
                    <a:pt x="19" y="294"/>
                  </a:lnTo>
                  <a:lnTo>
                    <a:pt x="16" y="302"/>
                  </a:lnTo>
                  <a:lnTo>
                    <a:pt x="16" y="310"/>
                  </a:lnTo>
                  <a:lnTo>
                    <a:pt x="16" y="318"/>
                  </a:lnTo>
                  <a:lnTo>
                    <a:pt x="14" y="329"/>
                  </a:lnTo>
                  <a:lnTo>
                    <a:pt x="14" y="339"/>
                  </a:lnTo>
                  <a:lnTo>
                    <a:pt x="12" y="347"/>
                  </a:lnTo>
                  <a:lnTo>
                    <a:pt x="12" y="358"/>
                  </a:lnTo>
                  <a:lnTo>
                    <a:pt x="12" y="368"/>
                  </a:lnTo>
                  <a:lnTo>
                    <a:pt x="10" y="378"/>
                  </a:lnTo>
                  <a:lnTo>
                    <a:pt x="10" y="389"/>
                  </a:lnTo>
                  <a:lnTo>
                    <a:pt x="10" y="401"/>
                  </a:lnTo>
                  <a:lnTo>
                    <a:pt x="8" y="411"/>
                  </a:lnTo>
                  <a:lnTo>
                    <a:pt x="8" y="424"/>
                  </a:lnTo>
                  <a:lnTo>
                    <a:pt x="6" y="434"/>
                  </a:lnTo>
                  <a:lnTo>
                    <a:pt x="6" y="446"/>
                  </a:lnTo>
                  <a:lnTo>
                    <a:pt x="6" y="459"/>
                  </a:lnTo>
                  <a:lnTo>
                    <a:pt x="6" y="473"/>
                  </a:lnTo>
                  <a:lnTo>
                    <a:pt x="4" y="486"/>
                  </a:lnTo>
                  <a:lnTo>
                    <a:pt x="4" y="498"/>
                  </a:lnTo>
                  <a:lnTo>
                    <a:pt x="4" y="512"/>
                  </a:lnTo>
                  <a:lnTo>
                    <a:pt x="4" y="527"/>
                  </a:lnTo>
                  <a:lnTo>
                    <a:pt x="2" y="539"/>
                  </a:lnTo>
                  <a:lnTo>
                    <a:pt x="2" y="554"/>
                  </a:lnTo>
                  <a:lnTo>
                    <a:pt x="2" y="568"/>
                  </a:lnTo>
                  <a:lnTo>
                    <a:pt x="2" y="580"/>
                  </a:lnTo>
                  <a:lnTo>
                    <a:pt x="0" y="593"/>
                  </a:lnTo>
                  <a:lnTo>
                    <a:pt x="0" y="607"/>
                  </a:lnTo>
                  <a:lnTo>
                    <a:pt x="0" y="620"/>
                  </a:lnTo>
                  <a:lnTo>
                    <a:pt x="0" y="634"/>
                  </a:lnTo>
                  <a:lnTo>
                    <a:pt x="0" y="647"/>
                  </a:lnTo>
                  <a:lnTo>
                    <a:pt x="0" y="659"/>
                  </a:lnTo>
                  <a:lnTo>
                    <a:pt x="0" y="671"/>
                  </a:lnTo>
                  <a:lnTo>
                    <a:pt x="0" y="684"/>
                  </a:lnTo>
                  <a:lnTo>
                    <a:pt x="0" y="696"/>
                  </a:lnTo>
                  <a:lnTo>
                    <a:pt x="0" y="708"/>
                  </a:lnTo>
                  <a:lnTo>
                    <a:pt x="0" y="721"/>
                  </a:lnTo>
                  <a:lnTo>
                    <a:pt x="0" y="733"/>
                  </a:lnTo>
                  <a:lnTo>
                    <a:pt x="0" y="744"/>
                  </a:lnTo>
                  <a:lnTo>
                    <a:pt x="0" y="756"/>
                  </a:lnTo>
                  <a:lnTo>
                    <a:pt x="0" y="766"/>
                  </a:lnTo>
                  <a:lnTo>
                    <a:pt x="0" y="779"/>
                  </a:lnTo>
                  <a:lnTo>
                    <a:pt x="0" y="791"/>
                  </a:lnTo>
                  <a:lnTo>
                    <a:pt x="2" y="801"/>
                  </a:lnTo>
                  <a:lnTo>
                    <a:pt x="2" y="812"/>
                  </a:lnTo>
                  <a:lnTo>
                    <a:pt x="2" y="824"/>
                  </a:lnTo>
                  <a:lnTo>
                    <a:pt x="2" y="834"/>
                  </a:lnTo>
                  <a:lnTo>
                    <a:pt x="2" y="845"/>
                  </a:lnTo>
                  <a:lnTo>
                    <a:pt x="2" y="857"/>
                  </a:lnTo>
                  <a:lnTo>
                    <a:pt x="4" y="867"/>
                  </a:lnTo>
                  <a:lnTo>
                    <a:pt x="4" y="878"/>
                  </a:lnTo>
                  <a:lnTo>
                    <a:pt x="4" y="888"/>
                  </a:lnTo>
                  <a:lnTo>
                    <a:pt x="4" y="898"/>
                  </a:lnTo>
                  <a:lnTo>
                    <a:pt x="6" y="909"/>
                  </a:lnTo>
                  <a:lnTo>
                    <a:pt x="6" y="917"/>
                  </a:lnTo>
                  <a:lnTo>
                    <a:pt x="6" y="927"/>
                  </a:lnTo>
                  <a:lnTo>
                    <a:pt x="6" y="936"/>
                  </a:lnTo>
                  <a:lnTo>
                    <a:pt x="6" y="946"/>
                  </a:lnTo>
                  <a:lnTo>
                    <a:pt x="6" y="956"/>
                  </a:lnTo>
                  <a:lnTo>
                    <a:pt x="8" y="964"/>
                  </a:lnTo>
                  <a:lnTo>
                    <a:pt x="8" y="975"/>
                  </a:lnTo>
                  <a:lnTo>
                    <a:pt x="8" y="985"/>
                  </a:lnTo>
                  <a:lnTo>
                    <a:pt x="8" y="993"/>
                  </a:lnTo>
                  <a:lnTo>
                    <a:pt x="8" y="1002"/>
                  </a:lnTo>
                  <a:lnTo>
                    <a:pt x="10" y="1010"/>
                  </a:lnTo>
                  <a:lnTo>
                    <a:pt x="10" y="1020"/>
                  </a:lnTo>
                  <a:lnTo>
                    <a:pt x="10" y="1028"/>
                  </a:lnTo>
                  <a:lnTo>
                    <a:pt x="10" y="1037"/>
                  </a:lnTo>
                  <a:lnTo>
                    <a:pt x="12" y="1045"/>
                  </a:lnTo>
                  <a:lnTo>
                    <a:pt x="12" y="1055"/>
                  </a:lnTo>
                  <a:lnTo>
                    <a:pt x="12" y="1064"/>
                  </a:lnTo>
                  <a:lnTo>
                    <a:pt x="12" y="1072"/>
                  </a:lnTo>
                  <a:lnTo>
                    <a:pt x="12" y="1080"/>
                  </a:lnTo>
                  <a:lnTo>
                    <a:pt x="12" y="1088"/>
                  </a:lnTo>
                  <a:lnTo>
                    <a:pt x="12" y="1094"/>
                  </a:lnTo>
                  <a:lnTo>
                    <a:pt x="14" y="1103"/>
                  </a:lnTo>
                  <a:lnTo>
                    <a:pt x="14" y="1111"/>
                  </a:lnTo>
                  <a:lnTo>
                    <a:pt x="14" y="1119"/>
                  </a:lnTo>
                  <a:lnTo>
                    <a:pt x="14" y="1128"/>
                  </a:lnTo>
                  <a:lnTo>
                    <a:pt x="14" y="1134"/>
                  </a:lnTo>
                  <a:lnTo>
                    <a:pt x="14" y="1142"/>
                  </a:lnTo>
                  <a:lnTo>
                    <a:pt x="14" y="1150"/>
                  </a:lnTo>
                  <a:lnTo>
                    <a:pt x="14" y="1156"/>
                  </a:lnTo>
                  <a:lnTo>
                    <a:pt x="14" y="1165"/>
                  </a:lnTo>
                  <a:lnTo>
                    <a:pt x="14" y="1173"/>
                  </a:lnTo>
                  <a:lnTo>
                    <a:pt x="16" y="1179"/>
                  </a:lnTo>
                  <a:lnTo>
                    <a:pt x="16" y="1185"/>
                  </a:lnTo>
                  <a:lnTo>
                    <a:pt x="16" y="1194"/>
                  </a:lnTo>
                  <a:lnTo>
                    <a:pt x="16" y="1200"/>
                  </a:lnTo>
                  <a:lnTo>
                    <a:pt x="16" y="1208"/>
                  </a:lnTo>
                  <a:lnTo>
                    <a:pt x="16" y="1214"/>
                  </a:lnTo>
                  <a:lnTo>
                    <a:pt x="16" y="1220"/>
                  </a:lnTo>
                  <a:lnTo>
                    <a:pt x="16" y="1227"/>
                  </a:lnTo>
                  <a:lnTo>
                    <a:pt x="16" y="1235"/>
                  </a:lnTo>
                  <a:lnTo>
                    <a:pt x="16" y="1241"/>
                  </a:lnTo>
                  <a:lnTo>
                    <a:pt x="16" y="1249"/>
                  </a:lnTo>
                  <a:lnTo>
                    <a:pt x="16" y="1255"/>
                  </a:lnTo>
                  <a:lnTo>
                    <a:pt x="16" y="1262"/>
                  </a:lnTo>
                  <a:lnTo>
                    <a:pt x="16" y="1268"/>
                  </a:lnTo>
                  <a:lnTo>
                    <a:pt x="16" y="1276"/>
                  </a:lnTo>
                  <a:lnTo>
                    <a:pt x="16" y="1282"/>
                  </a:lnTo>
                  <a:lnTo>
                    <a:pt x="16" y="1289"/>
                  </a:lnTo>
                  <a:lnTo>
                    <a:pt x="16" y="1295"/>
                  </a:lnTo>
                  <a:lnTo>
                    <a:pt x="16" y="1303"/>
                  </a:lnTo>
                  <a:lnTo>
                    <a:pt x="16" y="1307"/>
                  </a:lnTo>
                  <a:lnTo>
                    <a:pt x="16" y="1315"/>
                  </a:lnTo>
                  <a:lnTo>
                    <a:pt x="16" y="1322"/>
                  </a:lnTo>
                  <a:lnTo>
                    <a:pt x="16" y="1328"/>
                  </a:lnTo>
                  <a:lnTo>
                    <a:pt x="16" y="1334"/>
                  </a:lnTo>
                  <a:lnTo>
                    <a:pt x="16" y="1340"/>
                  </a:lnTo>
                  <a:lnTo>
                    <a:pt x="16" y="1346"/>
                  </a:lnTo>
                  <a:lnTo>
                    <a:pt x="16" y="1353"/>
                  </a:lnTo>
                  <a:lnTo>
                    <a:pt x="16" y="1359"/>
                  </a:lnTo>
                  <a:lnTo>
                    <a:pt x="19" y="1365"/>
                  </a:lnTo>
                  <a:lnTo>
                    <a:pt x="19" y="1369"/>
                  </a:lnTo>
                  <a:lnTo>
                    <a:pt x="19" y="1375"/>
                  </a:lnTo>
                  <a:lnTo>
                    <a:pt x="19" y="1381"/>
                  </a:lnTo>
                  <a:lnTo>
                    <a:pt x="21" y="1388"/>
                  </a:lnTo>
                  <a:lnTo>
                    <a:pt x="21" y="1392"/>
                  </a:lnTo>
                  <a:lnTo>
                    <a:pt x="21" y="1398"/>
                  </a:lnTo>
                  <a:lnTo>
                    <a:pt x="21" y="1404"/>
                  </a:lnTo>
                  <a:lnTo>
                    <a:pt x="21" y="1410"/>
                  </a:lnTo>
                  <a:lnTo>
                    <a:pt x="21" y="1414"/>
                  </a:lnTo>
                  <a:lnTo>
                    <a:pt x="21" y="1421"/>
                  </a:lnTo>
                  <a:lnTo>
                    <a:pt x="23" y="1425"/>
                  </a:lnTo>
                  <a:lnTo>
                    <a:pt x="23" y="1431"/>
                  </a:lnTo>
                  <a:lnTo>
                    <a:pt x="23" y="1435"/>
                  </a:lnTo>
                  <a:lnTo>
                    <a:pt x="23" y="1439"/>
                  </a:lnTo>
                  <a:lnTo>
                    <a:pt x="25" y="1445"/>
                  </a:lnTo>
                  <a:lnTo>
                    <a:pt x="25" y="1450"/>
                  </a:lnTo>
                  <a:lnTo>
                    <a:pt x="25" y="1454"/>
                  </a:lnTo>
                  <a:lnTo>
                    <a:pt x="25" y="1458"/>
                  </a:lnTo>
                  <a:lnTo>
                    <a:pt x="27" y="1464"/>
                  </a:lnTo>
                  <a:lnTo>
                    <a:pt x="27" y="1468"/>
                  </a:lnTo>
                  <a:lnTo>
                    <a:pt x="27" y="1472"/>
                  </a:lnTo>
                  <a:lnTo>
                    <a:pt x="29" y="1476"/>
                  </a:lnTo>
                  <a:lnTo>
                    <a:pt x="29" y="1480"/>
                  </a:lnTo>
                  <a:lnTo>
                    <a:pt x="29" y="1485"/>
                  </a:lnTo>
                  <a:lnTo>
                    <a:pt x="31" y="1491"/>
                  </a:lnTo>
                  <a:lnTo>
                    <a:pt x="33" y="1499"/>
                  </a:lnTo>
                  <a:lnTo>
                    <a:pt x="33" y="1505"/>
                  </a:lnTo>
                  <a:lnTo>
                    <a:pt x="35" y="1511"/>
                  </a:lnTo>
                  <a:lnTo>
                    <a:pt x="37" y="1518"/>
                  </a:lnTo>
                  <a:lnTo>
                    <a:pt x="39" y="1522"/>
                  </a:lnTo>
                  <a:lnTo>
                    <a:pt x="41" y="1526"/>
                  </a:lnTo>
                  <a:lnTo>
                    <a:pt x="43" y="1532"/>
                  </a:lnTo>
                  <a:lnTo>
                    <a:pt x="45" y="1538"/>
                  </a:lnTo>
                  <a:lnTo>
                    <a:pt x="47" y="1544"/>
                  </a:lnTo>
                  <a:lnTo>
                    <a:pt x="49" y="1551"/>
                  </a:lnTo>
                  <a:lnTo>
                    <a:pt x="54" y="1555"/>
                  </a:lnTo>
                  <a:lnTo>
                    <a:pt x="58" y="1563"/>
                  </a:lnTo>
                  <a:lnTo>
                    <a:pt x="62" y="1569"/>
                  </a:lnTo>
                  <a:lnTo>
                    <a:pt x="64" y="1575"/>
                  </a:lnTo>
                  <a:lnTo>
                    <a:pt x="68" y="1584"/>
                  </a:lnTo>
                  <a:lnTo>
                    <a:pt x="72" y="1590"/>
                  </a:lnTo>
                  <a:lnTo>
                    <a:pt x="76" y="1598"/>
                  </a:lnTo>
                  <a:lnTo>
                    <a:pt x="80" y="1604"/>
                  </a:lnTo>
                  <a:lnTo>
                    <a:pt x="87" y="1611"/>
                  </a:lnTo>
                  <a:lnTo>
                    <a:pt x="91" y="1619"/>
                  </a:lnTo>
                  <a:lnTo>
                    <a:pt x="97" y="1625"/>
                  </a:lnTo>
                  <a:lnTo>
                    <a:pt x="101" y="1631"/>
                  </a:lnTo>
                  <a:lnTo>
                    <a:pt x="105" y="1639"/>
                  </a:lnTo>
                  <a:lnTo>
                    <a:pt x="109" y="1646"/>
                  </a:lnTo>
                  <a:lnTo>
                    <a:pt x="115" y="1652"/>
                  </a:lnTo>
                  <a:lnTo>
                    <a:pt x="120" y="1658"/>
                  </a:lnTo>
                  <a:lnTo>
                    <a:pt x="124" y="1664"/>
                  </a:lnTo>
                  <a:lnTo>
                    <a:pt x="130" y="1670"/>
                  </a:lnTo>
                  <a:lnTo>
                    <a:pt x="134" y="1677"/>
                  </a:lnTo>
                  <a:lnTo>
                    <a:pt x="138" y="1683"/>
                  </a:lnTo>
                  <a:lnTo>
                    <a:pt x="144" y="1687"/>
                  </a:lnTo>
                  <a:lnTo>
                    <a:pt x="148" y="1693"/>
                  </a:lnTo>
                  <a:lnTo>
                    <a:pt x="153" y="1697"/>
                  </a:lnTo>
                  <a:lnTo>
                    <a:pt x="157" y="1701"/>
                  </a:lnTo>
                  <a:lnTo>
                    <a:pt x="161" y="1705"/>
                  </a:lnTo>
                  <a:lnTo>
                    <a:pt x="165" y="1710"/>
                  </a:lnTo>
                  <a:lnTo>
                    <a:pt x="169" y="1714"/>
                  </a:lnTo>
                  <a:lnTo>
                    <a:pt x="173" y="1718"/>
                  </a:lnTo>
                  <a:lnTo>
                    <a:pt x="177" y="1720"/>
                  </a:lnTo>
                  <a:lnTo>
                    <a:pt x="181" y="1722"/>
                  </a:lnTo>
                  <a:lnTo>
                    <a:pt x="186" y="1726"/>
                  </a:lnTo>
                  <a:lnTo>
                    <a:pt x="190" y="1728"/>
                  </a:lnTo>
                  <a:lnTo>
                    <a:pt x="194" y="1732"/>
                  </a:lnTo>
                  <a:lnTo>
                    <a:pt x="200" y="1734"/>
                  </a:lnTo>
                  <a:lnTo>
                    <a:pt x="204" y="1736"/>
                  </a:lnTo>
                  <a:lnTo>
                    <a:pt x="210" y="1741"/>
                  </a:lnTo>
                  <a:lnTo>
                    <a:pt x="214" y="1741"/>
                  </a:lnTo>
                  <a:lnTo>
                    <a:pt x="219" y="1743"/>
                  </a:lnTo>
                  <a:lnTo>
                    <a:pt x="225" y="1747"/>
                  </a:lnTo>
                  <a:lnTo>
                    <a:pt x="229" y="1747"/>
                  </a:lnTo>
                  <a:lnTo>
                    <a:pt x="235" y="1749"/>
                  </a:lnTo>
                  <a:lnTo>
                    <a:pt x="241" y="1751"/>
                  </a:lnTo>
                  <a:lnTo>
                    <a:pt x="245" y="1753"/>
                  </a:lnTo>
                  <a:lnTo>
                    <a:pt x="249" y="1753"/>
                  </a:lnTo>
                  <a:lnTo>
                    <a:pt x="256" y="1755"/>
                  </a:lnTo>
                  <a:lnTo>
                    <a:pt x="260" y="1755"/>
                  </a:lnTo>
                  <a:lnTo>
                    <a:pt x="266" y="1755"/>
                  </a:lnTo>
                  <a:lnTo>
                    <a:pt x="268" y="1755"/>
                  </a:lnTo>
                  <a:lnTo>
                    <a:pt x="274" y="1755"/>
                  </a:lnTo>
                  <a:lnTo>
                    <a:pt x="278" y="1755"/>
                  </a:lnTo>
                  <a:lnTo>
                    <a:pt x="282" y="1755"/>
                  </a:lnTo>
                  <a:lnTo>
                    <a:pt x="287" y="1753"/>
                  </a:lnTo>
                  <a:lnTo>
                    <a:pt x="291" y="1751"/>
                  </a:lnTo>
                  <a:lnTo>
                    <a:pt x="293" y="1749"/>
                  </a:lnTo>
                  <a:lnTo>
                    <a:pt x="297" y="1749"/>
                  </a:lnTo>
                  <a:lnTo>
                    <a:pt x="303" y="1743"/>
                  </a:lnTo>
                  <a:lnTo>
                    <a:pt x="309" y="1736"/>
                  </a:lnTo>
                  <a:lnTo>
                    <a:pt x="309" y="1732"/>
                  </a:lnTo>
                  <a:lnTo>
                    <a:pt x="311" y="1728"/>
                  </a:lnTo>
                  <a:lnTo>
                    <a:pt x="313" y="1722"/>
                  </a:lnTo>
                  <a:lnTo>
                    <a:pt x="315" y="1716"/>
                  </a:lnTo>
                  <a:lnTo>
                    <a:pt x="315" y="1712"/>
                  </a:lnTo>
                  <a:lnTo>
                    <a:pt x="317" y="1708"/>
                  </a:lnTo>
                  <a:lnTo>
                    <a:pt x="317" y="1703"/>
                  </a:lnTo>
                  <a:lnTo>
                    <a:pt x="320" y="1701"/>
                  </a:lnTo>
                  <a:lnTo>
                    <a:pt x="320" y="1697"/>
                  </a:lnTo>
                  <a:lnTo>
                    <a:pt x="320" y="1693"/>
                  </a:lnTo>
                  <a:lnTo>
                    <a:pt x="322" y="1689"/>
                  </a:lnTo>
                  <a:lnTo>
                    <a:pt x="322" y="1685"/>
                  </a:lnTo>
                  <a:lnTo>
                    <a:pt x="322" y="1679"/>
                  </a:lnTo>
                  <a:lnTo>
                    <a:pt x="324" y="1675"/>
                  </a:lnTo>
                  <a:lnTo>
                    <a:pt x="324" y="1668"/>
                  </a:lnTo>
                  <a:lnTo>
                    <a:pt x="326" y="1664"/>
                  </a:lnTo>
                  <a:lnTo>
                    <a:pt x="326" y="1660"/>
                  </a:lnTo>
                  <a:lnTo>
                    <a:pt x="326" y="1654"/>
                  </a:lnTo>
                  <a:lnTo>
                    <a:pt x="326" y="1650"/>
                  </a:lnTo>
                  <a:lnTo>
                    <a:pt x="328" y="1646"/>
                  </a:lnTo>
                  <a:lnTo>
                    <a:pt x="328" y="1639"/>
                  </a:lnTo>
                  <a:lnTo>
                    <a:pt x="328" y="1633"/>
                  </a:lnTo>
                  <a:lnTo>
                    <a:pt x="330" y="1629"/>
                  </a:lnTo>
                  <a:lnTo>
                    <a:pt x="330" y="1625"/>
                  </a:lnTo>
                  <a:lnTo>
                    <a:pt x="330" y="1619"/>
                  </a:lnTo>
                  <a:lnTo>
                    <a:pt x="332" y="1613"/>
                  </a:lnTo>
                  <a:lnTo>
                    <a:pt x="332" y="1608"/>
                  </a:lnTo>
                  <a:lnTo>
                    <a:pt x="332" y="1602"/>
                  </a:lnTo>
                  <a:lnTo>
                    <a:pt x="332" y="1596"/>
                  </a:lnTo>
                  <a:lnTo>
                    <a:pt x="334" y="1592"/>
                  </a:lnTo>
                  <a:lnTo>
                    <a:pt x="334" y="1586"/>
                  </a:lnTo>
                  <a:lnTo>
                    <a:pt x="334" y="1582"/>
                  </a:lnTo>
                  <a:lnTo>
                    <a:pt x="334" y="1575"/>
                  </a:lnTo>
                  <a:lnTo>
                    <a:pt x="334" y="1569"/>
                  </a:lnTo>
                  <a:lnTo>
                    <a:pt x="336" y="1565"/>
                  </a:lnTo>
                  <a:lnTo>
                    <a:pt x="336" y="1561"/>
                  </a:lnTo>
                  <a:lnTo>
                    <a:pt x="336" y="1555"/>
                  </a:lnTo>
                  <a:lnTo>
                    <a:pt x="336" y="1551"/>
                  </a:lnTo>
                  <a:lnTo>
                    <a:pt x="336" y="1544"/>
                  </a:lnTo>
                  <a:lnTo>
                    <a:pt x="338" y="1540"/>
                  </a:lnTo>
                  <a:lnTo>
                    <a:pt x="338" y="1534"/>
                  </a:lnTo>
                  <a:lnTo>
                    <a:pt x="338" y="1530"/>
                  </a:lnTo>
                  <a:lnTo>
                    <a:pt x="338" y="1526"/>
                  </a:lnTo>
                  <a:lnTo>
                    <a:pt x="338" y="1522"/>
                  </a:lnTo>
                  <a:lnTo>
                    <a:pt x="338" y="1518"/>
                  </a:lnTo>
                  <a:lnTo>
                    <a:pt x="338" y="1514"/>
                  </a:lnTo>
                  <a:lnTo>
                    <a:pt x="338" y="1509"/>
                  </a:lnTo>
                  <a:lnTo>
                    <a:pt x="340" y="1505"/>
                  </a:lnTo>
                  <a:lnTo>
                    <a:pt x="340" y="1501"/>
                  </a:lnTo>
                  <a:lnTo>
                    <a:pt x="340" y="1497"/>
                  </a:lnTo>
                  <a:lnTo>
                    <a:pt x="340" y="1493"/>
                  </a:lnTo>
                  <a:lnTo>
                    <a:pt x="340" y="1491"/>
                  </a:lnTo>
                  <a:lnTo>
                    <a:pt x="340" y="1483"/>
                  </a:lnTo>
                  <a:lnTo>
                    <a:pt x="340" y="1478"/>
                  </a:lnTo>
                  <a:lnTo>
                    <a:pt x="340" y="1474"/>
                  </a:lnTo>
                  <a:lnTo>
                    <a:pt x="340" y="1470"/>
                  </a:lnTo>
                  <a:lnTo>
                    <a:pt x="340" y="1468"/>
                  </a:lnTo>
                  <a:lnTo>
                    <a:pt x="340" y="1466"/>
                  </a:lnTo>
                  <a:lnTo>
                    <a:pt x="340" y="1462"/>
                  </a:lnTo>
                  <a:lnTo>
                    <a:pt x="340" y="1460"/>
                  </a:lnTo>
                  <a:lnTo>
                    <a:pt x="338" y="1456"/>
                  </a:lnTo>
                  <a:lnTo>
                    <a:pt x="338" y="1452"/>
                  </a:lnTo>
                  <a:lnTo>
                    <a:pt x="338" y="1445"/>
                  </a:lnTo>
                  <a:lnTo>
                    <a:pt x="338" y="1441"/>
                  </a:lnTo>
                  <a:lnTo>
                    <a:pt x="338" y="1435"/>
                  </a:lnTo>
                  <a:lnTo>
                    <a:pt x="338" y="1431"/>
                  </a:lnTo>
                  <a:lnTo>
                    <a:pt x="338" y="1425"/>
                  </a:lnTo>
                  <a:lnTo>
                    <a:pt x="338" y="1419"/>
                  </a:lnTo>
                  <a:lnTo>
                    <a:pt x="336" y="1410"/>
                  </a:lnTo>
                  <a:lnTo>
                    <a:pt x="336" y="1404"/>
                  </a:lnTo>
                  <a:lnTo>
                    <a:pt x="336" y="1396"/>
                  </a:lnTo>
                  <a:lnTo>
                    <a:pt x="336" y="1390"/>
                  </a:lnTo>
                  <a:lnTo>
                    <a:pt x="336" y="1381"/>
                  </a:lnTo>
                  <a:lnTo>
                    <a:pt x="334" y="1373"/>
                  </a:lnTo>
                  <a:lnTo>
                    <a:pt x="334" y="1363"/>
                  </a:lnTo>
                  <a:lnTo>
                    <a:pt x="334" y="1355"/>
                  </a:lnTo>
                  <a:lnTo>
                    <a:pt x="334" y="1344"/>
                  </a:lnTo>
                  <a:lnTo>
                    <a:pt x="332" y="1336"/>
                  </a:lnTo>
                  <a:lnTo>
                    <a:pt x="332" y="1326"/>
                  </a:lnTo>
                  <a:lnTo>
                    <a:pt x="332" y="1315"/>
                  </a:lnTo>
                  <a:lnTo>
                    <a:pt x="330" y="1305"/>
                  </a:lnTo>
                  <a:lnTo>
                    <a:pt x="330" y="1295"/>
                  </a:lnTo>
                  <a:lnTo>
                    <a:pt x="330" y="1284"/>
                  </a:lnTo>
                  <a:lnTo>
                    <a:pt x="330" y="1274"/>
                  </a:lnTo>
                  <a:lnTo>
                    <a:pt x="328" y="1262"/>
                  </a:lnTo>
                  <a:lnTo>
                    <a:pt x="328" y="1251"/>
                  </a:lnTo>
                  <a:lnTo>
                    <a:pt x="328" y="1239"/>
                  </a:lnTo>
                  <a:lnTo>
                    <a:pt x="328" y="1229"/>
                  </a:lnTo>
                  <a:lnTo>
                    <a:pt x="326" y="1216"/>
                  </a:lnTo>
                  <a:lnTo>
                    <a:pt x="326" y="1204"/>
                  </a:lnTo>
                  <a:lnTo>
                    <a:pt x="324" y="1191"/>
                  </a:lnTo>
                  <a:lnTo>
                    <a:pt x="324" y="1179"/>
                  </a:lnTo>
                  <a:lnTo>
                    <a:pt x="322" y="1167"/>
                  </a:lnTo>
                  <a:lnTo>
                    <a:pt x="322" y="1154"/>
                  </a:lnTo>
                  <a:lnTo>
                    <a:pt x="320" y="1142"/>
                  </a:lnTo>
                  <a:lnTo>
                    <a:pt x="320" y="1130"/>
                  </a:lnTo>
                  <a:lnTo>
                    <a:pt x="320" y="1115"/>
                  </a:lnTo>
                  <a:lnTo>
                    <a:pt x="317" y="1103"/>
                  </a:lnTo>
                  <a:lnTo>
                    <a:pt x="317" y="1090"/>
                  </a:lnTo>
                  <a:lnTo>
                    <a:pt x="315" y="1078"/>
                  </a:lnTo>
                  <a:lnTo>
                    <a:pt x="315" y="1064"/>
                  </a:lnTo>
                  <a:lnTo>
                    <a:pt x="313" y="1051"/>
                  </a:lnTo>
                  <a:lnTo>
                    <a:pt x="313" y="1039"/>
                  </a:lnTo>
                  <a:lnTo>
                    <a:pt x="311" y="1026"/>
                  </a:lnTo>
                  <a:lnTo>
                    <a:pt x="311" y="1012"/>
                  </a:lnTo>
                  <a:lnTo>
                    <a:pt x="309" y="1000"/>
                  </a:lnTo>
                  <a:lnTo>
                    <a:pt x="307" y="987"/>
                  </a:lnTo>
                  <a:lnTo>
                    <a:pt x="307" y="973"/>
                  </a:lnTo>
                  <a:lnTo>
                    <a:pt x="305" y="960"/>
                  </a:lnTo>
                  <a:lnTo>
                    <a:pt x="305" y="948"/>
                  </a:lnTo>
                  <a:lnTo>
                    <a:pt x="303" y="936"/>
                  </a:lnTo>
                  <a:lnTo>
                    <a:pt x="303" y="923"/>
                  </a:lnTo>
                  <a:lnTo>
                    <a:pt x="301" y="909"/>
                  </a:lnTo>
                  <a:lnTo>
                    <a:pt x="301" y="896"/>
                  </a:lnTo>
                  <a:lnTo>
                    <a:pt x="299" y="884"/>
                  </a:lnTo>
                  <a:lnTo>
                    <a:pt x="299" y="872"/>
                  </a:lnTo>
                  <a:lnTo>
                    <a:pt x="297" y="859"/>
                  </a:lnTo>
                  <a:lnTo>
                    <a:pt x="295" y="847"/>
                  </a:lnTo>
                  <a:lnTo>
                    <a:pt x="295" y="834"/>
                  </a:lnTo>
                  <a:lnTo>
                    <a:pt x="293" y="824"/>
                  </a:lnTo>
                  <a:lnTo>
                    <a:pt x="291" y="812"/>
                  </a:lnTo>
                  <a:lnTo>
                    <a:pt x="291" y="799"/>
                  </a:lnTo>
                  <a:lnTo>
                    <a:pt x="289" y="787"/>
                  </a:lnTo>
                  <a:lnTo>
                    <a:pt x="287" y="775"/>
                  </a:lnTo>
                  <a:lnTo>
                    <a:pt x="287" y="762"/>
                  </a:lnTo>
                  <a:lnTo>
                    <a:pt x="285" y="750"/>
                  </a:lnTo>
                  <a:lnTo>
                    <a:pt x="282" y="737"/>
                  </a:lnTo>
                  <a:lnTo>
                    <a:pt x="282" y="725"/>
                  </a:lnTo>
                  <a:lnTo>
                    <a:pt x="280" y="713"/>
                  </a:lnTo>
                  <a:lnTo>
                    <a:pt x="278" y="700"/>
                  </a:lnTo>
                  <a:lnTo>
                    <a:pt x="276" y="688"/>
                  </a:lnTo>
                  <a:lnTo>
                    <a:pt x="276" y="675"/>
                  </a:lnTo>
                  <a:lnTo>
                    <a:pt x="274" y="663"/>
                  </a:lnTo>
                  <a:lnTo>
                    <a:pt x="272" y="651"/>
                  </a:lnTo>
                  <a:lnTo>
                    <a:pt x="270" y="638"/>
                  </a:lnTo>
                  <a:lnTo>
                    <a:pt x="268" y="628"/>
                  </a:lnTo>
                  <a:lnTo>
                    <a:pt x="266" y="616"/>
                  </a:lnTo>
                  <a:lnTo>
                    <a:pt x="264" y="603"/>
                  </a:lnTo>
                  <a:lnTo>
                    <a:pt x="262" y="591"/>
                  </a:lnTo>
                  <a:lnTo>
                    <a:pt x="262" y="578"/>
                  </a:lnTo>
                  <a:lnTo>
                    <a:pt x="260" y="566"/>
                  </a:lnTo>
                  <a:lnTo>
                    <a:pt x="258" y="554"/>
                  </a:lnTo>
                  <a:lnTo>
                    <a:pt x="256" y="543"/>
                  </a:lnTo>
                  <a:lnTo>
                    <a:pt x="256" y="531"/>
                  </a:lnTo>
                  <a:lnTo>
                    <a:pt x="254" y="521"/>
                  </a:lnTo>
                  <a:lnTo>
                    <a:pt x="252" y="508"/>
                  </a:lnTo>
                  <a:lnTo>
                    <a:pt x="249" y="498"/>
                  </a:lnTo>
                  <a:lnTo>
                    <a:pt x="247" y="488"/>
                  </a:lnTo>
                  <a:lnTo>
                    <a:pt x="245" y="475"/>
                  </a:lnTo>
                  <a:lnTo>
                    <a:pt x="243" y="465"/>
                  </a:lnTo>
                  <a:lnTo>
                    <a:pt x="243" y="455"/>
                  </a:lnTo>
                  <a:lnTo>
                    <a:pt x="241" y="444"/>
                  </a:lnTo>
                  <a:lnTo>
                    <a:pt x="239" y="434"/>
                  </a:lnTo>
                  <a:lnTo>
                    <a:pt x="237" y="424"/>
                  </a:lnTo>
                  <a:lnTo>
                    <a:pt x="235" y="413"/>
                  </a:lnTo>
                  <a:lnTo>
                    <a:pt x="235" y="405"/>
                  </a:lnTo>
                  <a:lnTo>
                    <a:pt x="233" y="395"/>
                  </a:lnTo>
                  <a:lnTo>
                    <a:pt x="231" y="386"/>
                  </a:lnTo>
                  <a:lnTo>
                    <a:pt x="229" y="376"/>
                  </a:lnTo>
                  <a:lnTo>
                    <a:pt x="229" y="368"/>
                  </a:lnTo>
                  <a:lnTo>
                    <a:pt x="227" y="360"/>
                  </a:lnTo>
                  <a:lnTo>
                    <a:pt x="225" y="351"/>
                  </a:lnTo>
                  <a:lnTo>
                    <a:pt x="225" y="343"/>
                  </a:lnTo>
                  <a:lnTo>
                    <a:pt x="223" y="337"/>
                  </a:lnTo>
                  <a:lnTo>
                    <a:pt x="221" y="329"/>
                  </a:lnTo>
                  <a:lnTo>
                    <a:pt x="221" y="322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6" y="304"/>
                  </a:lnTo>
                  <a:lnTo>
                    <a:pt x="216" y="298"/>
                  </a:lnTo>
                  <a:lnTo>
                    <a:pt x="214" y="291"/>
                  </a:lnTo>
                  <a:lnTo>
                    <a:pt x="214" y="287"/>
                  </a:lnTo>
                  <a:lnTo>
                    <a:pt x="212" y="281"/>
                  </a:lnTo>
                  <a:lnTo>
                    <a:pt x="212" y="277"/>
                  </a:lnTo>
                  <a:lnTo>
                    <a:pt x="212" y="273"/>
                  </a:lnTo>
                  <a:lnTo>
                    <a:pt x="212" y="271"/>
                  </a:lnTo>
                  <a:lnTo>
                    <a:pt x="210" y="265"/>
                  </a:lnTo>
                  <a:lnTo>
                    <a:pt x="210" y="261"/>
                  </a:lnTo>
                  <a:lnTo>
                    <a:pt x="210" y="258"/>
                  </a:lnTo>
                  <a:lnTo>
                    <a:pt x="210" y="256"/>
                  </a:lnTo>
                  <a:lnTo>
                    <a:pt x="214" y="254"/>
                  </a:lnTo>
                  <a:lnTo>
                    <a:pt x="216" y="252"/>
                  </a:lnTo>
                  <a:lnTo>
                    <a:pt x="221" y="250"/>
                  </a:lnTo>
                  <a:lnTo>
                    <a:pt x="223" y="248"/>
                  </a:lnTo>
                  <a:lnTo>
                    <a:pt x="227" y="246"/>
                  </a:lnTo>
                  <a:lnTo>
                    <a:pt x="231" y="244"/>
                  </a:lnTo>
                  <a:lnTo>
                    <a:pt x="235" y="242"/>
                  </a:lnTo>
                  <a:lnTo>
                    <a:pt x="239" y="240"/>
                  </a:lnTo>
                  <a:lnTo>
                    <a:pt x="245" y="238"/>
                  </a:lnTo>
                  <a:lnTo>
                    <a:pt x="252" y="234"/>
                  </a:lnTo>
                  <a:lnTo>
                    <a:pt x="256" y="232"/>
                  </a:lnTo>
                  <a:lnTo>
                    <a:pt x="262" y="227"/>
                  </a:lnTo>
                  <a:lnTo>
                    <a:pt x="268" y="225"/>
                  </a:lnTo>
                  <a:lnTo>
                    <a:pt x="274" y="221"/>
                  </a:lnTo>
                  <a:lnTo>
                    <a:pt x="278" y="219"/>
                  </a:lnTo>
                  <a:lnTo>
                    <a:pt x="285" y="215"/>
                  </a:lnTo>
                  <a:lnTo>
                    <a:pt x="291" y="213"/>
                  </a:lnTo>
                  <a:lnTo>
                    <a:pt x="295" y="209"/>
                  </a:lnTo>
                  <a:lnTo>
                    <a:pt x="301" y="207"/>
                  </a:lnTo>
                  <a:lnTo>
                    <a:pt x="305" y="203"/>
                  </a:lnTo>
                  <a:lnTo>
                    <a:pt x="311" y="201"/>
                  </a:lnTo>
                  <a:lnTo>
                    <a:pt x="315" y="199"/>
                  </a:lnTo>
                  <a:lnTo>
                    <a:pt x="320" y="194"/>
                  </a:lnTo>
                  <a:lnTo>
                    <a:pt x="324" y="192"/>
                  </a:lnTo>
                  <a:lnTo>
                    <a:pt x="328" y="192"/>
                  </a:lnTo>
                  <a:lnTo>
                    <a:pt x="334" y="188"/>
                  </a:lnTo>
                  <a:lnTo>
                    <a:pt x="338" y="186"/>
                  </a:lnTo>
                  <a:lnTo>
                    <a:pt x="342" y="184"/>
                  </a:lnTo>
                  <a:lnTo>
                    <a:pt x="348" y="182"/>
                  </a:lnTo>
                  <a:lnTo>
                    <a:pt x="353" y="180"/>
                  </a:lnTo>
                  <a:lnTo>
                    <a:pt x="357" y="178"/>
                  </a:lnTo>
                  <a:lnTo>
                    <a:pt x="361" y="176"/>
                  </a:lnTo>
                  <a:lnTo>
                    <a:pt x="367" y="176"/>
                  </a:lnTo>
                  <a:lnTo>
                    <a:pt x="371" y="172"/>
                  </a:lnTo>
                  <a:lnTo>
                    <a:pt x="377" y="170"/>
                  </a:lnTo>
                  <a:lnTo>
                    <a:pt x="383" y="168"/>
                  </a:lnTo>
                  <a:lnTo>
                    <a:pt x="390" y="166"/>
                  </a:lnTo>
                  <a:lnTo>
                    <a:pt x="396" y="164"/>
                  </a:lnTo>
                  <a:lnTo>
                    <a:pt x="402" y="161"/>
                  </a:lnTo>
                  <a:lnTo>
                    <a:pt x="408" y="159"/>
                  </a:lnTo>
                  <a:lnTo>
                    <a:pt x="414" y="157"/>
                  </a:lnTo>
                  <a:lnTo>
                    <a:pt x="421" y="155"/>
                  </a:lnTo>
                  <a:lnTo>
                    <a:pt x="427" y="153"/>
                  </a:lnTo>
                  <a:lnTo>
                    <a:pt x="431" y="151"/>
                  </a:lnTo>
                  <a:lnTo>
                    <a:pt x="437" y="147"/>
                  </a:lnTo>
                  <a:lnTo>
                    <a:pt x="443" y="147"/>
                  </a:lnTo>
                  <a:lnTo>
                    <a:pt x="447" y="145"/>
                  </a:lnTo>
                  <a:lnTo>
                    <a:pt x="454" y="143"/>
                  </a:lnTo>
                  <a:lnTo>
                    <a:pt x="458" y="141"/>
                  </a:lnTo>
                  <a:lnTo>
                    <a:pt x="462" y="139"/>
                  </a:lnTo>
                  <a:lnTo>
                    <a:pt x="466" y="139"/>
                  </a:lnTo>
                  <a:lnTo>
                    <a:pt x="468" y="137"/>
                  </a:lnTo>
                  <a:lnTo>
                    <a:pt x="472" y="137"/>
                  </a:lnTo>
                  <a:lnTo>
                    <a:pt x="476" y="135"/>
                  </a:lnTo>
                  <a:lnTo>
                    <a:pt x="478" y="135"/>
                  </a:lnTo>
                  <a:lnTo>
                    <a:pt x="464" y="1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7" name="Freeform 28"/>
            <p:cNvSpPr>
              <a:spLocks/>
            </p:cNvSpPr>
            <p:nvPr/>
          </p:nvSpPr>
          <p:spPr bwMode="auto">
            <a:xfrm>
              <a:off x="6667" y="1393"/>
              <a:ext cx="505" cy="742"/>
            </a:xfrm>
            <a:custGeom>
              <a:avLst/>
              <a:gdLst>
                <a:gd name="T0" fmla="*/ 167 w 505"/>
                <a:gd name="T1" fmla="*/ 5 h 742"/>
                <a:gd name="T2" fmla="*/ 202 w 505"/>
                <a:gd name="T3" fmla="*/ 9 h 742"/>
                <a:gd name="T4" fmla="*/ 239 w 505"/>
                <a:gd name="T5" fmla="*/ 11 h 742"/>
                <a:gd name="T6" fmla="*/ 274 w 505"/>
                <a:gd name="T7" fmla="*/ 15 h 742"/>
                <a:gd name="T8" fmla="*/ 317 w 505"/>
                <a:gd name="T9" fmla="*/ 19 h 742"/>
                <a:gd name="T10" fmla="*/ 357 w 505"/>
                <a:gd name="T11" fmla="*/ 23 h 742"/>
                <a:gd name="T12" fmla="*/ 408 w 505"/>
                <a:gd name="T13" fmla="*/ 31 h 742"/>
                <a:gd name="T14" fmla="*/ 466 w 505"/>
                <a:gd name="T15" fmla="*/ 44 h 742"/>
                <a:gd name="T16" fmla="*/ 493 w 505"/>
                <a:gd name="T17" fmla="*/ 60 h 742"/>
                <a:gd name="T18" fmla="*/ 497 w 505"/>
                <a:gd name="T19" fmla="*/ 122 h 742"/>
                <a:gd name="T20" fmla="*/ 501 w 505"/>
                <a:gd name="T21" fmla="*/ 230 h 742"/>
                <a:gd name="T22" fmla="*/ 503 w 505"/>
                <a:gd name="T23" fmla="*/ 362 h 742"/>
                <a:gd name="T24" fmla="*/ 503 w 505"/>
                <a:gd name="T25" fmla="*/ 498 h 742"/>
                <a:gd name="T26" fmla="*/ 505 w 505"/>
                <a:gd name="T27" fmla="*/ 618 h 742"/>
                <a:gd name="T28" fmla="*/ 505 w 505"/>
                <a:gd name="T29" fmla="*/ 698 h 742"/>
                <a:gd name="T30" fmla="*/ 495 w 505"/>
                <a:gd name="T31" fmla="*/ 721 h 742"/>
                <a:gd name="T32" fmla="*/ 454 w 505"/>
                <a:gd name="T33" fmla="*/ 721 h 742"/>
                <a:gd name="T34" fmla="*/ 404 w 505"/>
                <a:gd name="T35" fmla="*/ 725 h 742"/>
                <a:gd name="T36" fmla="*/ 352 w 505"/>
                <a:gd name="T37" fmla="*/ 727 h 742"/>
                <a:gd name="T38" fmla="*/ 303 w 505"/>
                <a:gd name="T39" fmla="*/ 729 h 742"/>
                <a:gd name="T40" fmla="*/ 256 w 505"/>
                <a:gd name="T41" fmla="*/ 731 h 742"/>
                <a:gd name="T42" fmla="*/ 223 w 505"/>
                <a:gd name="T43" fmla="*/ 733 h 742"/>
                <a:gd name="T44" fmla="*/ 185 w 505"/>
                <a:gd name="T45" fmla="*/ 733 h 742"/>
                <a:gd name="T46" fmla="*/ 140 w 505"/>
                <a:gd name="T47" fmla="*/ 735 h 742"/>
                <a:gd name="T48" fmla="*/ 91 w 505"/>
                <a:gd name="T49" fmla="*/ 737 h 742"/>
                <a:gd name="T50" fmla="*/ 47 w 505"/>
                <a:gd name="T51" fmla="*/ 739 h 742"/>
                <a:gd name="T52" fmla="*/ 8 w 505"/>
                <a:gd name="T53" fmla="*/ 742 h 742"/>
                <a:gd name="T54" fmla="*/ 23 w 505"/>
                <a:gd name="T55" fmla="*/ 715 h 742"/>
                <a:gd name="T56" fmla="*/ 62 w 505"/>
                <a:gd name="T57" fmla="*/ 715 h 742"/>
                <a:gd name="T58" fmla="*/ 103 w 505"/>
                <a:gd name="T59" fmla="*/ 713 h 742"/>
                <a:gd name="T60" fmla="*/ 144 w 505"/>
                <a:gd name="T61" fmla="*/ 713 h 742"/>
                <a:gd name="T62" fmla="*/ 192 w 505"/>
                <a:gd name="T63" fmla="*/ 711 h 742"/>
                <a:gd name="T64" fmla="*/ 235 w 505"/>
                <a:gd name="T65" fmla="*/ 709 h 742"/>
                <a:gd name="T66" fmla="*/ 274 w 505"/>
                <a:gd name="T67" fmla="*/ 706 h 742"/>
                <a:gd name="T68" fmla="*/ 324 w 505"/>
                <a:gd name="T69" fmla="*/ 704 h 742"/>
                <a:gd name="T70" fmla="*/ 377 w 505"/>
                <a:gd name="T71" fmla="*/ 702 h 742"/>
                <a:gd name="T72" fmla="*/ 429 w 505"/>
                <a:gd name="T73" fmla="*/ 700 h 742"/>
                <a:gd name="T74" fmla="*/ 470 w 505"/>
                <a:gd name="T75" fmla="*/ 700 h 742"/>
                <a:gd name="T76" fmla="*/ 486 w 505"/>
                <a:gd name="T77" fmla="*/ 690 h 742"/>
                <a:gd name="T78" fmla="*/ 486 w 505"/>
                <a:gd name="T79" fmla="*/ 647 h 742"/>
                <a:gd name="T80" fmla="*/ 484 w 505"/>
                <a:gd name="T81" fmla="*/ 576 h 742"/>
                <a:gd name="T82" fmla="*/ 484 w 505"/>
                <a:gd name="T83" fmla="*/ 494 h 742"/>
                <a:gd name="T84" fmla="*/ 484 w 505"/>
                <a:gd name="T85" fmla="*/ 413 h 742"/>
                <a:gd name="T86" fmla="*/ 484 w 505"/>
                <a:gd name="T87" fmla="*/ 343 h 742"/>
                <a:gd name="T88" fmla="*/ 484 w 505"/>
                <a:gd name="T89" fmla="*/ 300 h 742"/>
                <a:gd name="T90" fmla="*/ 482 w 505"/>
                <a:gd name="T91" fmla="*/ 265 h 742"/>
                <a:gd name="T92" fmla="*/ 482 w 505"/>
                <a:gd name="T93" fmla="*/ 228 h 742"/>
                <a:gd name="T94" fmla="*/ 480 w 505"/>
                <a:gd name="T95" fmla="*/ 184 h 742"/>
                <a:gd name="T96" fmla="*/ 478 w 505"/>
                <a:gd name="T97" fmla="*/ 141 h 742"/>
                <a:gd name="T98" fmla="*/ 478 w 505"/>
                <a:gd name="T99" fmla="*/ 102 h 742"/>
                <a:gd name="T100" fmla="*/ 474 w 505"/>
                <a:gd name="T101" fmla="*/ 67 h 742"/>
                <a:gd name="T102" fmla="*/ 427 w 505"/>
                <a:gd name="T103" fmla="*/ 58 h 742"/>
                <a:gd name="T104" fmla="*/ 390 w 505"/>
                <a:gd name="T105" fmla="*/ 52 h 742"/>
                <a:gd name="T106" fmla="*/ 350 w 505"/>
                <a:gd name="T107" fmla="*/ 46 h 742"/>
                <a:gd name="T108" fmla="*/ 301 w 505"/>
                <a:gd name="T109" fmla="*/ 38 h 742"/>
                <a:gd name="T110" fmla="*/ 264 w 505"/>
                <a:gd name="T111" fmla="*/ 34 h 742"/>
                <a:gd name="T112" fmla="*/ 210 w 505"/>
                <a:gd name="T113" fmla="*/ 29 h 742"/>
                <a:gd name="T114" fmla="*/ 155 w 505"/>
                <a:gd name="T115" fmla="*/ 25 h 7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05"/>
                <a:gd name="T175" fmla="*/ 0 h 742"/>
                <a:gd name="T176" fmla="*/ 505 w 505"/>
                <a:gd name="T177" fmla="*/ 742 h 74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05" h="742">
                  <a:moveTo>
                    <a:pt x="130" y="0"/>
                  </a:moveTo>
                  <a:lnTo>
                    <a:pt x="130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3"/>
                  </a:lnTo>
                  <a:lnTo>
                    <a:pt x="148" y="3"/>
                  </a:lnTo>
                  <a:lnTo>
                    <a:pt x="155" y="3"/>
                  </a:lnTo>
                  <a:lnTo>
                    <a:pt x="161" y="3"/>
                  </a:lnTo>
                  <a:lnTo>
                    <a:pt x="167" y="5"/>
                  </a:lnTo>
                  <a:lnTo>
                    <a:pt x="171" y="5"/>
                  </a:lnTo>
                  <a:lnTo>
                    <a:pt x="175" y="5"/>
                  </a:lnTo>
                  <a:lnTo>
                    <a:pt x="179" y="5"/>
                  </a:lnTo>
                  <a:lnTo>
                    <a:pt x="183" y="7"/>
                  </a:lnTo>
                  <a:lnTo>
                    <a:pt x="185" y="7"/>
                  </a:lnTo>
                  <a:lnTo>
                    <a:pt x="190" y="7"/>
                  </a:lnTo>
                  <a:lnTo>
                    <a:pt x="194" y="7"/>
                  </a:lnTo>
                  <a:lnTo>
                    <a:pt x="198" y="9"/>
                  </a:lnTo>
                  <a:lnTo>
                    <a:pt x="202" y="9"/>
                  </a:lnTo>
                  <a:lnTo>
                    <a:pt x="206" y="9"/>
                  </a:lnTo>
                  <a:lnTo>
                    <a:pt x="210" y="9"/>
                  </a:lnTo>
                  <a:lnTo>
                    <a:pt x="214" y="9"/>
                  </a:lnTo>
                  <a:lnTo>
                    <a:pt x="221" y="9"/>
                  </a:lnTo>
                  <a:lnTo>
                    <a:pt x="223" y="9"/>
                  </a:lnTo>
                  <a:lnTo>
                    <a:pt x="227" y="11"/>
                  </a:lnTo>
                  <a:lnTo>
                    <a:pt x="231" y="11"/>
                  </a:lnTo>
                  <a:lnTo>
                    <a:pt x="235" y="11"/>
                  </a:lnTo>
                  <a:lnTo>
                    <a:pt x="239" y="11"/>
                  </a:lnTo>
                  <a:lnTo>
                    <a:pt x="243" y="11"/>
                  </a:lnTo>
                  <a:lnTo>
                    <a:pt x="247" y="13"/>
                  </a:lnTo>
                  <a:lnTo>
                    <a:pt x="251" y="13"/>
                  </a:lnTo>
                  <a:lnTo>
                    <a:pt x="256" y="13"/>
                  </a:lnTo>
                  <a:lnTo>
                    <a:pt x="260" y="13"/>
                  </a:lnTo>
                  <a:lnTo>
                    <a:pt x="264" y="13"/>
                  </a:lnTo>
                  <a:lnTo>
                    <a:pt x="268" y="13"/>
                  </a:lnTo>
                  <a:lnTo>
                    <a:pt x="272" y="15"/>
                  </a:lnTo>
                  <a:lnTo>
                    <a:pt x="274" y="15"/>
                  </a:lnTo>
                  <a:lnTo>
                    <a:pt x="278" y="15"/>
                  </a:lnTo>
                  <a:lnTo>
                    <a:pt x="284" y="15"/>
                  </a:lnTo>
                  <a:lnTo>
                    <a:pt x="293" y="17"/>
                  </a:lnTo>
                  <a:lnTo>
                    <a:pt x="297" y="17"/>
                  </a:lnTo>
                  <a:lnTo>
                    <a:pt x="303" y="17"/>
                  </a:lnTo>
                  <a:lnTo>
                    <a:pt x="307" y="17"/>
                  </a:lnTo>
                  <a:lnTo>
                    <a:pt x="311" y="19"/>
                  </a:lnTo>
                  <a:lnTo>
                    <a:pt x="315" y="19"/>
                  </a:lnTo>
                  <a:lnTo>
                    <a:pt x="317" y="19"/>
                  </a:lnTo>
                  <a:lnTo>
                    <a:pt x="319" y="19"/>
                  </a:lnTo>
                  <a:lnTo>
                    <a:pt x="322" y="19"/>
                  </a:lnTo>
                  <a:lnTo>
                    <a:pt x="326" y="19"/>
                  </a:lnTo>
                  <a:lnTo>
                    <a:pt x="330" y="21"/>
                  </a:lnTo>
                  <a:lnTo>
                    <a:pt x="334" y="21"/>
                  </a:lnTo>
                  <a:lnTo>
                    <a:pt x="340" y="21"/>
                  </a:lnTo>
                  <a:lnTo>
                    <a:pt x="346" y="21"/>
                  </a:lnTo>
                  <a:lnTo>
                    <a:pt x="352" y="23"/>
                  </a:lnTo>
                  <a:lnTo>
                    <a:pt x="357" y="23"/>
                  </a:lnTo>
                  <a:lnTo>
                    <a:pt x="363" y="25"/>
                  </a:lnTo>
                  <a:lnTo>
                    <a:pt x="371" y="25"/>
                  </a:lnTo>
                  <a:lnTo>
                    <a:pt x="377" y="27"/>
                  </a:lnTo>
                  <a:lnTo>
                    <a:pt x="383" y="27"/>
                  </a:lnTo>
                  <a:lnTo>
                    <a:pt x="392" y="29"/>
                  </a:lnTo>
                  <a:lnTo>
                    <a:pt x="396" y="29"/>
                  </a:lnTo>
                  <a:lnTo>
                    <a:pt x="400" y="29"/>
                  </a:lnTo>
                  <a:lnTo>
                    <a:pt x="404" y="29"/>
                  </a:lnTo>
                  <a:lnTo>
                    <a:pt x="408" y="31"/>
                  </a:lnTo>
                  <a:lnTo>
                    <a:pt x="414" y="31"/>
                  </a:lnTo>
                  <a:lnTo>
                    <a:pt x="423" y="34"/>
                  </a:lnTo>
                  <a:lnTo>
                    <a:pt x="429" y="36"/>
                  </a:lnTo>
                  <a:lnTo>
                    <a:pt x="437" y="36"/>
                  </a:lnTo>
                  <a:lnTo>
                    <a:pt x="443" y="38"/>
                  </a:lnTo>
                  <a:lnTo>
                    <a:pt x="449" y="40"/>
                  </a:lnTo>
                  <a:lnTo>
                    <a:pt x="456" y="40"/>
                  </a:lnTo>
                  <a:lnTo>
                    <a:pt x="462" y="42"/>
                  </a:lnTo>
                  <a:lnTo>
                    <a:pt x="466" y="44"/>
                  </a:lnTo>
                  <a:lnTo>
                    <a:pt x="472" y="46"/>
                  </a:lnTo>
                  <a:lnTo>
                    <a:pt x="476" y="46"/>
                  </a:lnTo>
                  <a:lnTo>
                    <a:pt x="482" y="48"/>
                  </a:lnTo>
                  <a:lnTo>
                    <a:pt x="484" y="50"/>
                  </a:lnTo>
                  <a:lnTo>
                    <a:pt x="489" y="52"/>
                  </a:lnTo>
                  <a:lnTo>
                    <a:pt x="491" y="54"/>
                  </a:lnTo>
                  <a:lnTo>
                    <a:pt x="493" y="56"/>
                  </a:lnTo>
                  <a:lnTo>
                    <a:pt x="493" y="58"/>
                  </a:lnTo>
                  <a:lnTo>
                    <a:pt x="493" y="60"/>
                  </a:lnTo>
                  <a:lnTo>
                    <a:pt x="495" y="64"/>
                  </a:lnTo>
                  <a:lnTo>
                    <a:pt x="495" y="69"/>
                  </a:lnTo>
                  <a:lnTo>
                    <a:pt x="495" y="75"/>
                  </a:lnTo>
                  <a:lnTo>
                    <a:pt x="495" y="81"/>
                  </a:lnTo>
                  <a:lnTo>
                    <a:pt x="497" y="87"/>
                  </a:lnTo>
                  <a:lnTo>
                    <a:pt x="497" y="93"/>
                  </a:lnTo>
                  <a:lnTo>
                    <a:pt x="497" y="104"/>
                  </a:lnTo>
                  <a:lnTo>
                    <a:pt x="497" y="112"/>
                  </a:lnTo>
                  <a:lnTo>
                    <a:pt x="497" y="122"/>
                  </a:lnTo>
                  <a:lnTo>
                    <a:pt x="497" y="131"/>
                  </a:lnTo>
                  <a:lnTo>
                    <a:pt x="499" y="143"/>
                  </a:lnTo>
                  <a:lnTo>
                    <a:pt x="499" y="153"/>
                  </a:lnTo>
                  <a:lnTo>
                    <a:pt x="499" y="166"/>
                  </a:lnTo>
                  <a:lnTo>
                    <a:pt x="499" y="176"/>
                  </a:lnTo>
                  <a:lnTo>
                    <a:pt x="499" y="188"/>
                  </a:lnTo>
                  <a:lnTo>
                    <a:pt x="499" y="201"/>
                  </a:lnTo>
                  <a:lnTo>
                    <a:pt x="501" y="215"/>
                  </a:lnTo>
                  <a:lnTo>
                    <a:pt x="501" y="230"/>
                  </a:lnTo>
                  <a:lnTo>
                    <a:pt x="501" y="242"/>
                  </a:lnTo>
                  <a:lnTo>
                    <a:pt x="501" y="256"/>
                  </a:lnTo>
                  <a:lnTo>
                    <a:pt x="501" y="271"/>
                  </a:lnTo>
                  <a:lnTo>
                    <a:pt x="501" y="285"/>
                  </a:lnTo>
                  <a:lnTo>
                    <a:pt x="501" y="300"/>
                  </a:lnTo>
                  <a:lnTo>
                    <a:pt x="501" y="316"/>
                  </a:lnTo>
                  <a:lnTo>
                    <a:pt x="503" y="331"/>
                  </a:lnTo>
                  <a:lnTo>
                    <a:pt x="503" y="345"/>
                  </a:lnTo>
                  <a:lnTo>
                    <a:pt x="503" y="362"/>
                  </a:lnTo>
                  <a:lnTo>
                    <a:pt x="503" y="376"/>
                  </a:lnTo>
                  <a:lnTo>
                    <a:pt x="503" y="393"/>
                  </a:lnTo>
                  <a:lnTo>
                    <a:pt x="503" y="409"/>
                  </a:lnTo>
                  <a:lnTo>
                    <a:pt x="503" y="424"/>
                  </a:lnTo>
                  <a:lnTo>
                    <a:pt x="503" y="438"/>
                  </a:lnTo>
                  <a:lnTo>
                    <a:pt x="503" y="455"/>
                  </a:lnTo>
                  <a:lnTo>
                    <a:pt x="503" y="469"/>
                  </a:lnTo>
                  <a:lnTo>
                    <a:pt x="503" y="484"/>
                  </a:lnTo>
                  <a:lnTo>
                    <a:pt x="503" y="498"/>
                  </a:lnTo>
                  <a:lnTo>
                    <a:pt x="505" y="514"/>
                  </a:lnTo>
                  <a:lnTo>
                    <a:pt x="505" y="527"/>
                  </a:lnTo>
                  <a:lnTo>
                    <a:pt x="505" y="541"/>
                  </a:lnTo>
                  <a:lnTo>
                    <a:pt x="505" y="554"/>
                  </a:lnTo>
                  <a:lnTo>
                    <a:pt x="505" y="568"/>
                  </a:lnTo>
                  <a:lnTo>
                    <a:pt x="505" y="581"/>
                  </a:lnTo>
                  <a:lnTo>
                    <a:pt x="505" y="593"/>
                  </a:lnTo>
                  <a:lnTo>
                    <a:pt x="505" y="605"/>
                  </a:lnTo>
                  <a:lnTo>
                    <a:pt x="505" y="618"/>
                  </a:lnTo>
                  <a:lnTo>
                    <a:pt x="505" y="628"/>
                  </a:lnTo>
                  <a:lnTo>
                    <a:pt x="505" y="640"/>
                  </a:lnTo>
                  <a:lnTo>
                    <a:pt x="505" y="649"/>
                  </a:lnTo>
                  <a:lnTo>
                    <a:pt x="505" y="659"/>
                  </a:lnTo>
                  <a:lnTo>
                    <a:pt x="505" y="667"/>
                  </a:lnTo>
                  <a:lnTo>
                    <a:pt x="505" y="678"/>
                  </a:lnTo>
                  <a:lnTo>
                    <a:pt x="505" y="684"/>
                  </a:lnTo>
                  <a:lnTo>
                    <a:pt x="505" y="692"/>
                  </a:lnTo>
                  <a:lnTo>
                    <a:pt x="505" y="698"/>
                  </a:lnTo>
                  <a:lnTo>
                    <a:pt x="505" y="704"/>
                  </a:lnTo>
                  <a:lnTo>
                    <a:pt x="505" y="709"/>
                  </a:lnTo>
                  <a:lnTo>
                    <a:pt x="505" y="713"/>
                  </a:lnTo>
                  <a:lnTo>
                    <a:pt x="505" y="719"/>
                  </a:lnTo>
                  <a:lnTo>
                    <a:pt x="505" y="721"/>
                  </a:lnTo>
                  <a:lnTo>
                    <a:pt x="503" y="721"/>
                  </a:lnTo>
                  <a:lnTo>
                    <a:pt x="499" y="721"/>
                  </a:lnTo>
                  <a:lnTo>
                    <a:pt x="495" y="721"/>
                  </a:lnTo>
                  <a:lnTo>
                    <a:pt x="489" y="721"/>
                  </a:lnTo>
                  <a:lnTo>
                    <a:pt x="482" y="721"/>
                  </a:lnTo>
                  <a:lnTo>
                    <a:pt x="478" y="721"/>
                  </a:lnTo>
                  <a:lnTo>
                    <a:pt x="474" y="721"/>
                  </a:lnTo>
                  <a:lnTo>
                    <a:pt x="470" y="721"/>
                  </a:lnTo>
                  <a:lnTo>
                    <a:pt x="468" y="721"/>
                  </a:lnTo>
                  <a:lnTo>
                    <a:pt x="462" y="721"/>
                  </a:lnTo>
                  <a:lnTo>
                    <a:pt x="458" y="721"/>
                  </a:lnTo>
                  <a:lnTo>
                    <a:pt x="454" y="721"/>
                  </a:lnTo>
                  <a:lnTo>
                    <a:pt x="447" y="723"/>
                  </a:lnTo>
                  <a:lnTo>
                    <a:pt x="443" y="723"/>
                  </a:lnTo>
                  <a:lnTo>
                    <a:pt x="439" y="723"/>
                  </a:lnTo>
                  <a:lnTo>
                    <a:pt x="433" y="723"/>
                  </a:lnTo>
                  <a:lnTo>
                    <a:pt x="429" y="723"/>
                  </a:lnTo>
                  <a:lnTo>
                    <a:pt x="423" y="723"/>
                  </a:lnTo>
                  <a:lnTo>
                    <a:pt x="416" y="723"/>
                  </a:lnTo>
                  <a:lnTo>
                    <a:pt x="410" y="723"/>
                  </a:lnTo>
                  <a:lnTo>
                    <a:pt x="404" y="725"/>
                  </a:lnTo>
                  <a:lnTo>
                    <a:pt x="398" y="725"/>
                  </a:lnTo>
                  <a:lnTo>
                    <a:pt x="394" y="725"/>
                  </a:lnTo>
                  <a:lnTo>
                    <a:pt x="388" y="725"/>
                  </a:lnTo>
                  <a:lnTo>
                    <a:pt x="381" y="727"/>
                  </a:lnTo>
                  <a:lnTo>
                    <a:pt x="375" y="727"/>
                  </a:lnTo>
                  <a:lnTo>
                    <a:pt x="371" y="727"/>
                  </a:lnTo>
                  <a:lnTo>
                    <a:pt x="365" y="727"/>
                  </a:lnTo>
                  <a:lnTo>
                    <a:pt x="359" y="727"/>
                  </a:lnTo>
                  <a:lnTo>
                    <a:pt x="352" y="727"/>
                  </a:lnTo>
                  <a:lnTo>
                    <a:pt x="346" y="727"/>
                  </a:lnTo>
                  <a:lnTo>
                    <a:pt x="340" y="727"/>
                  </a:lnTo>
                  <a:lnTo>
                    <a:pt x="336" y="729"/>
                  </a:lnTo>
                  <a:lnTo>
                    <a:pt x="330" y="729"/>
                  </a:lnTo>
                  <a:lnTo>
                    <a:pt x="324" y="729"/>
                  </a:lnTo>
                  <a:lnTo>
                    <a:pt x="317" y="729"/>
                  </a:lnTo>
                  <a:lnTo>
                    <a:pt x="313" y="729"/>
                  </a:lnTo>
                  <a:lnTo>
                    <a:pt x="307" y="729"/>
                  </a:lnTo>
                  <a:lnTo>
                    <a:pt x="303" y="729"/>
                  </a:lnTo>
                  <a:lnTo>
                    <a:pt x="297" y="729"/>
                  </a:lnTo>
                  <a:lnTo>
                    <a:pt x="293" y="731"/>
                  </a:lnTo>
                  <a:lnTo>
                    <a:pt x="289" y="731"/>
                  </a:lnTo>
                  <a:lnTo>
                    <a:pt x="284" y="731"/>
                  </a:lnTo>
                  <a:lnTo>
                    <a:pt x="280" y="731"/>
                  </a:lnTo>
                  <a:lnTo>
                    <a:pt x="276" y="731"/>
                  </a:lnTo>
                  <a:lnTo>
                    <a:pt x="268" y="731"/>
                  </a:lnTo>
                  <a:lnTo>
                    <a:pt x="262" y="731"/>
                  </a:lnTo>
                  <a:lnTo>
                    <a:pt x="256" y="731"/>
                  </a:lnTo>
                  <a:lnTo>
                    <a:pt x="251" y="731"/>
                  </a:lnTo>
                  <a:lnTo>
                    <a:pt x="247" y="731"/>
                  </a:lnTo>
                  <a:lnTo>
                    <a:pt x="245" y="733"/>
                  </a:lnTo>
                  <a:lnTo>
                    <a:pt x="243" y="733"/>
                  </a:lnTo>
                  <a:lnTo>
                    <a:pt x="239" y="733"/>
                  </a:lnTo>
                  <a:lnTo>
                    <a:pt x="235" y="733"/>
                  </a:lnTo>
                  <a:lnTo>
                    <a:pt x="229" y="733"/>
                  </a:lnTo>
                  <a:lnTo>
                    <a:pt x="227" y="733"/>
                  </a:lnTo>
                  <a:lnTo>
                    <a:pt x="223" y="733"/>
                  </a:lnTo>
                  <a:lnTo>
                    <a:pt x="218" y="733"/>
                  </a:lnTo>
                  <a:lnTo>
                    <a:pt x="214" y="733"/>
                  </a:lnTo>
                  <a:lnTo>
                    <a:pt x="212" y="733"/>
                  </a:lnTo>
                  <a:lnTo>
                    <a:pt x="208" y="733"/>
                  </a:lnTo>
                  <a:lnTo>
                    <a:pt x="204" y="733"/>
                  </a:lnTo>
                  <a:lnTo>
                    <a:pt x="200" y="733"/>
                  </a:lnTo>
                  <a:lnTo>
                    <a:pt x="196" y="733"/>
                  </a:lnTo>
                  <a:lnTo>
                    <a:pt x="190" y="733"/>
                  </a:lnTo>
                  <a:lnTo>
                    <a:pt x="185" y="733"/>
                  </a:lnTo>
                  <a:lnTo>
                    <a:pt x="181" y="733"/>
                  </a:lnTo>
                  <a:lnTo>
                    <a:pt x="175" y="733"/>
                  </a:lnTo>
                  <a:lnTo>
                    <a:pt x="171" y="735"/>
                  </a:lnTo>
                  <a:lnTo>
                    <a:pt x="165" y="735"/>
                  </a:lnTo>
                  <a:lnTo>
                    <a:pt x="161" y="735"/>
                  </a:lnTo>
                  <a:lnTo>
                    <a:pt x="155" y="735"/>
                  </a:lnTo>
                  <a:lnTo>
                    <a:pt x="150" y="735"/>
                  </a:lnTo>
                  <a:lnTo>
                    <a:pt x="144" y="735"/>
                  </a:lnTo>
                  <a:lnTo>
                    <a:pt x="140" y="735"/>
                  </a:lnTo>
                  <a:lnTo>
                    <a:pt x="134" y="735"/>
                  </a:lnTo>
                  <a:lnTo>
                    <a:pt x="128" y="737"/>
                  </a:lnTo>
                  <a:lnTo>
                    <a:pt x="124" y="737"/>
                  </a:lnTo>
                  <a:lnTo>
                    <a:pt x="117" y="737"/>
                  </a:lnTo>
                  <a:lnTo>
                    <a:pt x="111" y="737"/>
                  </a:lnTo>
                  <a:lnTo>
                    <a:pt x="107" y="737"/>
                  </a:lnTo>
                  <a:lnTo>
                    <a:pt x="101" y="737"/>
                  </a:lnTo>
                  <a:lnTo>
                    <a:pt x="95" y="737"/>
                  </a:lnTo>
                  <a:lnTo>
                    <a:pt x="91" y="737"/>
                  </a:lnTo>
                  <a:lnTo>
                    <a:pt x="84" y="737"/>
                  </a:lnTo>
                  <a:lnTo>
                    <a:pt x="80" y="737"/>
                  </a:lnTo>
                  <a:lnTo>
                    <a:pt x="74" y="739"/>
                  </a:lnTo>
                  <a:lnTo>
                    <a:pt x="70" y="739"/>
                  </a:lnTo>
                  <a:lnTo>
                    <a:pt x="64" y="739"/>
                  </a:lnTo>
                  <a:lnTo>
                    <a:pt x="60" y="739"/>
                  </a:lnTo>
                  <a:lnTo>
                    <a:pt x="56" y="739"/>
                  </a:lnTo>
                  <a:lnTo>
                    <a:pt x="51" y="739"/>
                  </a:lnTo>
                  <a:lnTo>
                    <a:pt x="47" y="739"/>
                  </a:lnTo>
                  <a:lnTo>
                    <a:pt x="43" y="739"/>
                  </a:lnTo>
                  <a:lnTo>
                    <a:pt x="39" y="739"/>
                  </a:lnTo>
                  <a:lnTo>
                    <a:pt x="35" y="739"/>
                  </a:lnTo>
                  <a:lnTo>
                    <a:pt x="31" y="739"/>
                  </a:lnTo>
                  <a:lnTo>
                    <a:pt x="27" y="739"/>
                  </a:lnTo>
                  <a:lnTo>
                    <a:pt x="25" y="742"/>
                  </a:lnTo>
                  <a:lnTo>
                    <a:pt x="18" y="742"/>
                  </a:lnTo>
                  <a:lnTo>
                    <a:pt x="12" y="742"/>
                  </a:lnTo>
                  <a:lnTo>
                    <a:pt x="8" y="742"/>
                  </a:lnTo>
                  <a:lnTo>
                    <a:pt x="6" y="742"/>
                  </a:lnTo>
                  <a:lnTo>
                    <a:pt x="4" y="742"/>
                  </a:lnTo>
                  <a:lnTo>
                    <a:pt x="0" y="717"/>
                  </a:lnTo>
                  <a:lnTo>
                    <a:pt x="2" y="717"/>
                  </a:lnTo>
                  <a:lnTo>
                    <a:pt x="8" y="717"/>
                  </a:lnTo>
                  <a:lnTo>
                    <a:pt x="12" y="715"/>
                  </a:lnTo>
                  <a:lnTo>
                    <a:pt x="18" y="715"/>
                  </a:lnTo>
                  <a:lnTo>
                    <a:pt x="23" y="715"/>
                  </a:lnTo>
                  <a:lnTo>
                    <a:pt x="31" y="715"/>
                  </a:lnTo>
                  <a:lnTo>
                    <a:pt x="33" y="715"/>
                  </a:lnTo>
                  <a:lnTo>
                    <a:pt x="37" y="715"/>
                  </a:lnTo>
                  <a:lnTo>
                    <a:pt x="41" y="715"/>
                  </a:lnTo>
                  <a:lnTo>
                    <a:pt x="45" y="715"/>
                  </a:lnTo>
                  <a:lnTo>
                    <a:pt x="49" y="715"/>
                  </a:lnTo>
                  <a:lnTo>
                    <a:pt x="53" y="715"/>
                  </a:lnTo>
                  <a:lnTo>
                    <a:pt x="58" y="715"/>
                  </a:lnTo>
                  <a:lnTo>
                    <a:pt x="62" y="715"/>
                  </a:lnTo>
                  <a:lnTo>
                    <a:pt x="66" y="715"/>
                  </a:lnTo>
                  <a:lnTo>
                    <a:pt x="70" y="715"/>
                  </a:lnTo>
                  <a:lnTo>
                    <a:pt x="74" y="715"/>
                  </a:lnTo>
                  <a:lnTo>
                    <a:pt x="78" y="715"/>
                  </a:lnTo>
                  <a:lnTo>
                    <a:pt x="84" y="715"/>
                  </a:lnTo>
                  <a:lnTo>
                    <a:pt x="89" y="715"/>
                  </a:lnTo>
                  <a:lnTo>
                    <a:pt x="93" y="715"/>
                  </a:lnTo>
                  <a:lnTo>
                    <a:pt x="99" y="715"/>
                  </a:lnTo>
                  <a:lnTo>
                    <a:pt x="103" y="713"/>
                  </a:lnTo>
                  <a:lnTo>
                    <a:pt x="107" y="713"/>
                  </a:lnTo>
                  <a:lnTo>
                    <a:pt x="113" y="713"/>
                  </a:lnTo>
                  <a:lnTo>
                    <a:pt x="117" y="713"/>
                  </a:lnTo>
                  <a:lnTo>
                    <a:pt x="122" y="713"/>
                  </a:lnTo>
                  <a:lnTo>
                    <a:pt x="128" y="713"/>
                  </a:lnTo>
                  <a:lnTo>
                    <a:pt x="132" y="713"/>
                  </a:lnTo>
                  <a:lnTo>
                    <a:pt x="136" y="713"/>
                  </a:lnTo>
                  <a:lnTo>
                    <a:pt x="140" y="713"/>
                  </a:lnTo>
                  <a:lnTo>
                    <a:pt x="144" y="713"/>
                  </a:lnTo>
                  <a:lnTo>
                    <a:pt x="148" y="713"/>
                  </a:lnTo>
                  <a:lnTo>
                    <a:pt x="155" y="713"/>
                  </a:lnTo>
                  <a:lnTo>
                    <a:pt x="159" y="713"/>
                  </a:lnTo>
                  <a:lnTo>
                    <a:pt x="163" y="713"/>
                  </a:lnTo>
                  <a:lnTo>
                    <a:pt x="167" y="713"/>
                  </a:lnTo>
                  <a:lnTo>
                    <a:pt x="171" y="713"/>
                  </a:lnTo>
                  <a:lnTo>
                    <a:pt x="177" y="713"/>
                  </a:lnTo>
                  <a:lnTo>
                    <a:pt x="185" y="713"/>
                  </a:lnTo>
                  <a:lnTo>
                    <a:pt x="192" y="711"/>
                  </a:lnTo>
                  <a:lnTo>
                    <a:pt x="198" y="711"/>
                  </a:lnTo>
                  <a:lnTo>
                    <a:pt x="204" y="711"/>
                  </a:lnTo>
                  <a:lnTo>
                    <a:pt x="208" y="711"/>
                  </a:lnTo>
                  <a:lnTo>
                    <a:pt x="212" y="711"/>
                  </a:lnTo>
                  <a:lnTo>
                    <a:pt x="214" y="711"/>
                  </a:lnTo>
                  <a:lnTo>
                    <a:pt x="218" y="711"/>
                  </a:lnTo>
                  <a:lnTo>
                    <a:pt x="223" y="709"/>
                  </a:lnTo>
                  <a:lnTo>
                    <a:pt x="227" y="709"/>
                  </a:lnTo>
                  <a:lnTo>
                    <a:pt x="235" y="709"/>
                  </a:lnTo>
                  <a:lnTo>
                    <a:pt x="237" y="709"/>
                  </a:lnTo>
                  <a:lnTo>
                    <a:pt x="241" y="709"/>
                  </a:lnTo>
                  <a:lnTo>
                    <a:pt x="245" y="706"/>
                  </a:lnTo>
                  <a:lnTo>
                    <a:pt x="249" y="706"/>
                  </a:lnTo>
                  <a:lnTo>
                    <a:pt x="253" y="706"/>
                  </a:lnTo>
                  <a:lnTo>
                    <a:pt x="258" y="706"/>
                  </a:lnTo>
                  <a:lnTo>
                    <a:pt x="264" y="706"/>
                  </a:lnTo>
                  <a:lnTo>
                    <a:pt x="268" y="706"/>
                  </a:lnTo>
                  <a:lnTo>
                    <a:pt x="274" y="706"/>
                  </a:lnTo>
                  <a:lnTo>
                    <a:pt x="278" y="706"/>
                  </a:lnTo>
                  <a:lnTo>
                    <a:pt x="284" y="706"/>
                  </a:lnTo>
                  <a:lnTo>
                    <a:pt x="291" y="706"/>
                  </a:lnTo>
                  <a:lnTo>
                    <a:pt x="295" y="704"/>
                  </a:lnTo>
                  <a:lnTo>
                    <a:pt x="301" y="704"/>
                  </a:lnTo>
                  <a:lnTo>
                    <a:pt x="307" y="704"/>
                  </a:lnTo>
                  <a:lnTo>
                    <a:pt x="313" y="704"/>
                  </a:lnTo>
                  <a:lnTo>
                    <a:pt x="317" y="704"/>
                  </a:lnTo>
                  <a:lnTo>
                    <a:pt x="324" y="704"/>
                  </a:lnTo>
                  <a:lnTo>
                    <a:pt x="330" y="704"/>
                  </a:lnTo>
                  <a:lnTo>
                    <a:pt x="336" y="704"/>
                  </a:lnTo>
                  <a:lnTo>
                    <a:pt x="342" y="704"/>
                  </a:lnTo>
                  <a:lnTo>
                    <a:pt x="348" y="704"/>
                  </a:lnTo>
                  <a:lnTo>
                    <a:pt x="355" y="704"/>
                  </a:lnTo>
                  <a:lnTo>
                    <a:pt x="361" y="704"/>
                  </a:lnTo>
                  <a:lnTo>
                    <a:pt x="367" y="704"/>
                  </a:lnTo>
                  <a:lnTo>
                    <a:pt x="373" y="704"/>
                  </a:lnTo>
                  <a:lnTo>
                    <a:pt x="377" y="702"/>
                  </a:lnTo>
                  <a:lnTo>
                    <a:pt x="383" y="702"/>
                  </a:lnTo>
                  <a:lnTo>
                    <a:pt x="390" y="702"/>
                  </a:lnTo>
                  <a:lnTo>
                    <a:pt x="396" y="702"/>
                  </a:lnTo>
                  <a:lnTo>
                    <a:pt x="402" y="702"/>
                  </a:lnTo>
                  <a:lnTo>
                    <a:pt x="408" y="702"/>
                  </a:lnTo>
                  <a:lnTo>
                    <a:pt x="412" y="700"/>
                  </a:lnTo>
                  <a:lnTo>
                    <a:pt x="418" y="700"/>
                  </a:lnTo>
                  <a:lnTo>
                    <a:pt x="423" y="700"/>
                  </a:lnTo>
                  <a:lnTo>
                    <a:pt x="429" y="700"/>
                  </a:lnTo>
                  <a:lnTo>
                    <a:pt x="433" y="700"/>
                  </a:lnTo>
                  <a:lnTo>
                    <a:pt x="439" y="700"/>
                  </a:lnTo>
                  <a:lnTo>
                    <a:pt x="443" y="700"/>
                  </a:lnTo>
                  <a:lnTo>
                    <a:pt x="447" y="700"/>
                  </a:lnTo>
                  <a:lnTo>
                    <a:pt x="451" y="700"/>
                  </a:lnTo>
                  <a:lnTo>
                    <a:pt x="456" y="700"/>
                  </a:lnTo>
                  <a:lnTo>
                    <a:pt x="460" y="700"/>
                  </a:lnTo>
                  <a:lnTo>
                    <a:pt x="464" y="700"/>
                  </a:lnTo>
                  <a:lnTo>
                    <a:pt x="470" y="700"/>
                  </a:lnTo>
                  <a:lnTo>
                    <a:pt x="476" y="700"/>
                  </a:lnTo>
                  <a:lnTo>
                    <a:pt x="480" y="700"/>
                  </a:lnTo>
                  <a:lnTo>
                    <a:pt x="484" y="700"/>
                  </a:lnTo>
                  <a:lnTo>
                    <a:pt x="486" y="700"/>
                  </a:lnTo>
                  <a:lnTo>
                    <a:pt x="486" y="698"/>
                  </a:lnTo>
                  <a:lnTo>
                    <a:pt x="486" y="696"/>
                  </a:lnTo>
                  <a:lnTo>
                    <a:pt x="486" y="694"/>
                  </a:lnTo>
                  <a:lnTo>
                    <a:pt x="486" y="690"/>
                  </a:lnTo>
                  <a:lnTo>
                    <a:pt x="486" y="688"/>
                  </a:lnTo>
                  <a:lnTo>
                    <a:pt x="486" y="684"/>
                  </a:lnTo>
                  <a:lnTo>
                    <a:pt x="486" y="680"/>
                  </a:lnTo>
                  <a:lnTo>
                    <a:pt x="486" y="673"/>
                  </a:lnTo>
                  <a:lnTo>
                    <a:pt x="486" y="669"/>
                  </a:lnTo>
                  <a:lnTo>
                    <a:pt x="486" y="663"/>
                  </a:lnTo>
                  <a:lnTo>
                    <a:pt x="486" y="657"/>
                  </a:lnTo>
                  <a:lnTo>
                    <a:pt x="486" y="653"/>
                  </a:lnTo>
                  <a:lnTo>
                    <a:pt x="486" y="647"/>
                  </a:lnTo>
                  <a:lnTo>
                    <a:pt x="486" y="640"/>
                  </a:lnTo>
                  <a:lnTo>
                    <a:pt x="484" y="632"/>
                  </a:lnTo>
                  <a:lnTo>
                    <a:pt x="484" y="624"/>
                  </a:lnTo>
                  <a:lnTo>
                    <a:pt x="484" y="618"/>
                  </a:lnTo>
                  <a:lnTo>
                    <a:pt x="484" y="609"/>
                  </a:lnTo>
                  <a:lnTo>
                    <a:pt x="484" y="601"/>
                  </a:lnTo>
                  <a:lnTo>
                    <a:pt x="484" y="593"/>
                  </a:lnTo>
                  <a:lnTo>
                    <a:pt x="484" y="585"/>
                  </a:lnTo>
                  <a:lnTo>
                    <a:pt x="484" y="576"/>
                  </a:lnTo>
                  <a:lnTo>
                    <a:pt x="484" y="568"/>
                  </a:lnTo>
                  <a:lnTo>
                    <a:pt x="484" y="558"/>
                  </a:lnTo>
                  <a:lnTo>
                    <a:pt x="484" y="550"/>
                  </a:lnTo>
                  <a:lnTo>
                    <a:pt x="484" y="541"/>
                  </a:lnTo>
                  <a:lnTo>
                    <a:pt x="484" y="531"/>
                  </a:lnTo>
                  <a:lnTo>
                    <a:pt x="484" y="523"/>
                  </a:lnTo>
                  <a:lnTo>
                    <a:pt x="484" y="514"/>
                  </a:lnTo>
                  <a:lnTo>
                    <a:pt x="484" y="504"/>
                  </a:lnTo>
                  <a:lnTo>
                    <a:pt x="484" y="494"/>
                  </a:lnTo>
                  <a:lnTo>
                    <a:pt x="484" y="486"/>
                  </a:lnTo>
                  <a:lnTo>
                    <a:pt x="484" y="475"/>
                  </a:lnTo>
                  <a:lnTo>
                    <a:pt x="484" y="467"/>
                  </a:lnTo>
                  <a:lnTo>
                    <a:pt x="484" y="457"/>
                  </a:lnTo>
                  <a:lnTo>
                    <a:pt x="484" y="448"/>
                  </a:lnTo>
                  <a:lnTo>
                    <a:pt x="484" y="440"/>
                  </a:lnTo>
                  <a:lnTo>
                    <a:pt x="484" y="432"/>
                  </a:lnTo>
                  <a:lnTo>
                    <a:pt x="484" y="422"/>
                  </a:lnTo>
                  <a:lnTo>
                    <a:pt x="484" y="413"/>
                  </a:lnTo>
                  <a:lnTo>
                    <a:pt x="484" y="405"/>
                  </a:lnTo>
                  <a:lnTo>
                    <a:pt x="484" y="397"/>
                  </a:lnTo>
                  <a:lnTo>
                    <a:pt x="484" y="389"/>
                  </a:lnTo>
                  <a:lnTo>
                    <a:pt x="484" y="380"/>
                  </a:lnTo>
                  <a:lnTo>
                    <a:pt x="484" y="372"/>
                  </a:lnTo>
                  <a:lnTo>
                    <a:pt x="484" y="366"/>
                  </a:lnTo>
                  <a:lnTo>
                    <a:pt x="484" y="358"/>
                  </a:lnTo>
                  <a:lnTo>
                    <a:pt x="484" y="351"/>
                  </a:lnTo>
                  <a:lnTo>
                    <a:pt x="484" y="343"/>
                  </a:lnTo>
                  <a:lnTo>
                    <a:pt x="484" y="337"/>
                  </a:lnTo>
                  <a:lnTo>
                    <a:pt x="484" y="331"/>
                  </a:lnTo>
                  <a:lnTo>
                    <a:pt x="484" y="327"/>
                  </a:lnTo>
                  <a:lnTo>
                    <a:pt x="484" y="320"/>
                  </a:lnTo>
                  <a:lnTo>
                    <a:pt x="484" y="316"/>
                  </a:lnTo>
                  <a:lnTo>
                    <a:pt x="484" y="310"/>
                  </a:lnTo>
                  <a:lnTo>
                    <a:pt x="484" y="306"/>
                  </a:lnTo>
                  <a:lnTo>
                    <a:pt x="484" y="302"/>
                  </a:lnTo>
                  <a:lnTo>
                    <a:pt x="484" y="300"/>
                  </a:lnTo>
                  <a:lnTo>
                    <a:pt x="484" y="296"/>
                  </a:lnTo>
                  <a:lnTo>
                    <a:pt x="484" y="292"/>
                  </a:lnTo>
                  <a:lnTo>
                    <a:pt x="482" y="289"/>
                  </a:lnTo>
                  <a:lnTo>
                    <a:pt x="482" y="285"/>
                  </a:lnTo>
                  <a:lnTo>
                    <a:pt x="482" y="281"/>
                  </a:lnTo>
                  <a:lnTo>
                    <a:pt x="482" y="275"/>
                  </a:lnTo>
                  <a:lnTo>
                    <a:pt x="482" y="271"/>
                  </a:lnTo>
                  <a:lnTo>
                    <a:pt x="482" y="269"/>
                  </a:lnTo>
                  <a:lnTo>
                    <a:pt x="482" y="265"/>
                  </a:lnTo>
                  <a:lnTo>
                    <a:pt x="482" y="261"/>
                  </a:lnTo>
                  <a:lnTo>
                    <a:pt x="482" y="259"/>
                  </a:lnTo>
                  <a:lnTo>
                    <a:pt x="482" y="254"/>
                  </a:lnTo>
                  <a:lnTo>
                    <a:pt x="482" y="250"/>
                  </a:lnTo>
                  <a:lnTo>
                    <a:pt x="482" y="246"/>
                  </a:lnTo>
                  <a:lnTo>
                    <a:pt x="482" y="242"/>
                  </a:lnTo>
                  <a:lnTo>
                    <a:pt x="482" y="238"/>
                  </a:lnTo>
                  <a:lnTo>
                    <a:pt x="482" y="232"/>
                  </a:lnTo>
                  <a:lnTo>
                    <a:pt x="482" y="228"/>
                  </a:lnTo>
                  <a:lnTo>
                    <a:pt x="480" y="223"/>
                  </a:lnTo>
                  <a:lnTo>
                    <a:pt x="480" y="219"/>
                  </a:lnTo>
                  <a:lnTo>
                    <a:pt x="480" y="213"/>
                  </a:lnTo>
                  <a:lnTo>
                    <a:pt x="480" y="209"/>
                  </a:lnTo>
                  <a:lnTo>
                    <a:pt x="480" y="205"/>
                  </a:lnTo>
                  <a:lnTo>
                    <a:pt x="480" y="199"/>
                  </a:lnTo>
                  <a:lnTo>
                    <a:pt x="480" y="195"/>
                  </a:lnTo>
                  <a:lnTo>
                    <a:pt x="480" y="190"/>
                  </a:lnTo>
                  <a:lnTo>
                    <a:pt x="480" y="184"/>
                  </a:lnTo>
                  <a:lnTo>
                    <a:pt x="480" y="180"/>
                  </a:lnTo>
                  <a:lnTo>
                    <a:pt x="480" y="174"/>
                  </a:lnTo>
                  <a:lnTo>
                    <a:pt x="480" y="170"/>
                  </a:lnTo>
                  <a:lnTo>
                    <a:pt x="480" y="166"/>
                  </a:lnTo>
                  <a:lnTo>
                    <a:pt x="480" y="159"/>
                  </a:lnTo>
                  <a:lnTo>
                    <a:pt x="478" y="155"/>
                  </a:lnTo>
                  <a:lnTo>
                    <a:pt x="478" y="149"/>
                  </a:lnTo>
                  <a:lnTo>
                    <a:pt x="478" y="145"/>
                  </a:lnTo>
                  <a:lnTo>
                    <a:pt x="478" y="141"/>
                  </a:lnTo>
                  <a:lnTo>
                    <a:pt x="478" y="135"/>
                  </a:lnTo>
                  <a:lnTo>
                    <a:pt x="478" y="131"/>
                  </a:lnTo>
                  <a:lnTo>
                    <a:pt x="478" y="126"/>
                  </a:lnTo>
                  <a:lnTo>
                    <a:pt x="478" y="122"/>
                  </a:lnTo>
                  <a:lnTo>
                    <a:pt x="478" y="118"/>
                  </a:lnTo>
                  <a:lnTo>
                    <a:pt x="478" y="114"/>
                  </a:lnTo>
                  <a:lnTo>
                    <a:pt x="478" y="110"/>
                  </a:lnTo>
                  <a:lnTo>
                    <a:pt x="478" y="106"/>
                  </a:lnTo>
                  <a:lnTo>
                    <a:pt x="478" y="102"/>
                  </a:lnTo>
                  <a:lnTo>
                    <a:pt x="478" y="98"/>
                  </a:lnTo>
                  <a:lnTo>
                    <a:pt x="476" y="91"/>
                  </a:lnTo>
                  <a:lnTo>
                    <a:pt x="476" y="85"/>
                  </a:lnTo>
                  <a:lnTo>
                    <a:pt x="476" y="79"/>
                  </a:lnTo>
                  <a:lnTo>
                    <a:pt x="476" y="75"/>
                  </a:lnTo>
                  <a:lnTo>
                    <a:pt x="476" y="71"/>
                  </a:lnTo>
                  <a:lnTo>
                    <a:pt x="476" y="69"/>
                  </a:lnTo>
                  <a:lnTo>
                    <a:pt x="476" y="67"/>
                  </a:lnTo>
                  <a:lnTo>
                    <a:pt x="474" y="67"/>
                  </a:lnTo>
                  <a:lnTo>
                    <a:pt x="468" y="67"/>
                  </a:lnTo>
                  <a:lnTo>
                    <a:pt x="464" y="64"/>
                  </a:lnTo>
                  <a:lnTo>
                    <a:pt x="460" y="64"/>
                  </a:lnTo>
                  <a:lnTo>
                    <a:pt x="454" y="62"/>
                  </a:lnTo>
                  <a:lnTo>
                    <a:pt x="447" y="62"/>
                  </a:lnTo>
                  <a:lnTo>
                    <a:pt x="441" y="60"/>
                  </a:lnTo>
                  <a:lnTo>
                    <a:pt x="435" y="60"/>
                  </a:lnTo>
                  <a:lnTo>
                    <a:pt x="431" y="58"/>
                  </a:lnTo>
                  <a:lnTo>
                    <a:pt x="427" y="58"/>
                  </a:lnTo>
                  <a:lnTo>
                    <a:pt x="423" y="56"/>
                  </a:lnTo>
                  <a:lnTo>
                    <a:pt x="418" y="56"/>
                  </a:lnTo>
                  <a:lnTo>
                    <a:pt x="414" y="56"/>
                  </a:lnTo>
                  <a:lnTo>
                    <a:pt x="410" y="56"/>
                  </a:lnTo>
                  <a:lnTo>
                    <a:pt x="406" y="54"/>
                  </a:lnTo>
                  <a:lnTo>
                    <a:pt x="402" y="54"/>
                  </a:lnTo>
                  <a:lnTo>
                    <a:pt x="398" y="54"/>
                  </a:lnTo>
                  <a:lnTo>
                    <a:pt x="394" y="52"/>
                  </a:lnTo>
                  <a:lnTo>
                    <a:pt x="390" y="52"/>
                  </a:lnTo>
                  <a:lnTo>
                    <a:pt x="385" y="52"/>
                  </a:lnTo>
                  <a:lnTo>
                    <a:pt x="381" y="50"/>
                  </a:lnTo>
                  <a:lnTo>
                    <a:pt x="375" y="50"/>
                  </a:lnTo>
                  <a:lnTo>
                    <a:pt x="373" y="50"/>
                  </a:lnTo>
                  <a:lnTo>
                    <a:pt x="367" y="48"/>
                  </a:lnTo>
                  <a:lnTo>
                    <a:pt x="363" y="48"/>
                  </a:lnTo>
                  <a:lnTo>
                    <a:pt x="359" y="48"/>
                  </a:lnTo>
                  <a:lnTo>
                    <a:pt x="355" y="46"/>
                  </a:lnTo>
                  <a:lnTo>
                    <a:pt x="350" y="46"/>
                  </a:lnTo>
                  <a:lnTo>
                    <a:pt x="346" y="46"/>
                  </a:lnTo>
                  <a:lnTo>
                    <a:pt x="342" y="44"/>
                  </a:lnTo>
                  <a:lnTo>
                    <a:pt x="338" y="44"/>
                  </a:lnTo>
                  <a:lnTo>
                    <a:pt x="334" y="44"/>
                  </a:lnTo>
                  <a:lnTo>
                    <a:pt x="326" y="42"/>
                  </a:lnTo>
                  <a:lnTo>
                    <a:pt x="319" y="42"/>
                  </a:lnTo>
                  <a:lnTo>
                    <a:pt x="311" y="40"/>
                  </a:lnTo>
                  <a:lnTo>
                    <a:pt x="305" y="40"/>
                  </a:lnTo>
                  <a:lnTo>
                    <a:pt x="301" y="38"/>
                  </a:lnTo>
                  <a:lnTo>
                    <a:pt x="295" y="38"/>
                  </a:lnTo>
                  <a:lnTo>
                    <a:pt x="291" y="38"/>
                  </a:lnTo>
                  <a:lnTo>
                    <a:pt x="286" y="38"/>
                  </a:lnTo>
                  <a:lnTo>
                    <a:pt x="284" y="38"/>
                  </a:lnTo>
                  <a:lnTo>
                    <a:pt x="282" y="38"/>
                  </a:lnTo>
                  <a:lnTo>
                    <a:pt x="278" y="36"/>
                  </a:lnTo>
                  <a:lnTo>
                    <a:pt x="272" y="36"/>
                  </a:lnTo>
                  <a:lnTo>
                    <a:pt x="268" y="34"/>
                  </a:lnTo>
                  <a:lnTo>
                    <a:pt x="264" y="34"/>
                  </a:lnTo>
                  <a:lnTo>
                    <a:pt x="258" y="34"/>
                  </a:lnTo>
                  <a:lnTo>
                    <a:pt x="253" y="34"/>
                  </a:lnTo>
                  <a:lnTo>
                    <a:pt x="247" y="31"/>
                  </a:lnTo>
                  <a:lnTo>
                    <a:pt x="241" y="31"/>
                  </a:lnTo>
                  <a:lnTo>
                    <a:pt x="235" y="31"/>
                  </a:lnTo>
                  <a:lnTo>
                    <a:pt x="229" y="31"/>
                  </a:lnTo>
                  <a:lnTo>
                    <a:pt x="223" y="29"/>
                  </a:lnTo>
                  <a:lnTo>
                    <a:pt x="214" y="29"/>
                  </a:lnTo>
                  <a:lnTo>
                    <a:pt x="210" y="29"/>
                  </a:lnTo>
                  <a:lnTo>
                    <a:pt x="204" y="29"/>
                  </a:lnTo>
                  <a:lnTo>
                    <a:pt x="196" y="29"/>
                  </a:lnTo>
                  <a:lnTo>
                    <a:pt x="190" y="27"/>
                  </a:lnTo>
                  <a:lnTo>
                    <a:pt x="183" y="27"/>
                  </a:lnTo>
                  <a:lnTo>
                    <a:pt x="177" y="27"/>
                  </a:lnTo>
                  <a:lnTo>
                    <a:pt x="171" y="27"/>
                  </a:lnTo>
                  <a:lnTo>
                    <a:pt x="165" y="25"/>
                  </a:lnTo>
                  <a:lnTo>
                    <a:pt x="159" y="25"/>
                  </a:lnTo>
                  <a:lnTo>
                    <a:pt x="155" y="25"/>
                  </a:lnTo>
                  <a:lnTo>
                    <a:pt x="150" y="25"/>
                  </a:lnTo>
                  <a:lnTo>
                    <a:pt x="146" y="25"/>
                  </a:lnTo>
                  <a:lnTo>
                    <a:pt x="142" y="25"/>
                  </a:lnTo>
                  <a:lnTo>
                    <a:pt x="140" y="25"/>
                  </a:lnTo>
                  <a:lnTo>
                    <a:pt x="136" y="25"/>
                  </a:lnTo>
                  <a:lnTo>
                    <a:pt x="134" y="25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8" name="Freeform 29"/>
            <p:cNvSpPr>
              <a:spLocks/>
            </p:cNvSpPr>
            <p:nvPr/>
          </p:nvSpPr>
          <p:spPr bwMode="auto">
            <a:xfrm>
              <a:off x="6768" y="1596"/>
              <a:ext cx="398" cy="33"/>
            </a:xfrm>
            <a:custGeom>
              <a:avLst/>
              <a:gdLst>
                <a:gd name="T0" fmla="*/ 16 w 398"/>
                <a:gd name="T1" fmla="*/ 0 h 33"/>
                <a:gd name="T2" fmla="*/ 29 w 398"/>
                <a:gd name="T3" fmla="*/ 0 h 33"/>
                <a:gd name="T4" fmla="*/ 47 w 398"/>
                <a:gd name="T5" fmla="*/ 0 h 33"/>
                <a:gd name="T6" fmla="*/ 60 w 398"/>
                <a:gd name="T7" fmla="*/ 0 h 33"/>
                <a:gd name="T8" fmla="*/ 72 w 398"/>
                <a:gd name="T9" fmla="*/ 0 h 33"/>
                <a:gd name="T10" fmla="*/ 84 w 398"/>
                <a:gd name="T11" fmla="*/ 0 h 33"/>
                <a:gd name="T12" fmla="*/ 97 w 398"/>
                <a:gd name="T13" fmla="*/ 0 h 33"/>
                <a:gd name="T14" fmla="*/ 109 w 398"/>
                <a:gd name="T15" fmla="*/ 0 h 33"/>
                <a:gd name="T16" fmla="*/ 124 w 398"/>
                <a:gd name="T17" fmla="*/ 0 h 33"/>
                <a:gd name="T18" fmla="*/ 136 w 398"/>
                <a:gd name="T19" fmla="*/ 0 h 33"/>
                <a:gd name="T20" fmla="*/ 148 w 398"/>
                <a:gd name="T21" fmla="*/ 0 h 33"/>
                <a:gd name="T22" fmla="*/ 161 w 398"/>
                <a:gd name="T23" fmla="*/ 0 h 33"/>
                <a:gd name="T24" fmla="*/ 179 w 398"/>
                <a:gd name="T25" fmla="*/ 0 h 33"/>
                <a:gd name="T26" fmla="*/ 196 w 398"/>
                <a:gd name="T27" fmla="*/ 0 h 33"/>
                <a:gd name="T28" fmla="*/ 208 w 398"/>
                <a:gd name="T29" fmla="*/ 0 h 33"/>
                <a:gd name="T30" fmla="*/ 218 w 398"/>
                <a:gd name="T31" fmla="*/ 0 h 33"/>
                <a:gd name="T32" fmla="*/ 235 w 398"/>
                <a:gd name="T33" fmla="*/ 0 h 33"/>
                <a:gd name="T34" fmla="*/ 256 w 398"/>
                <a:gd name="T35" fmla="*/ 2 h 33"/>
                <a:gd name="T36" fmla="*/ 270 w 398"/>
                <a:gd name="T37" fmla="*/ 4 h 33"/>
                <a:gd name="T38" fmla="*/ 282 w 398"/>
                <a:gd name="T39" fmla="*/ 4 h 33"/>
                <a:gd name="T40" fmla="*/ 295 w 398"/>
                <a:gd name="T41" fmla="*/ 4 h 33"/>
                <a:gd name="T42" fmla="*/ 307 w 398"/>
                <a:gd name="T43" fmla="*/ 6 h 33"/>
                <a:gd name="T44" fmla="*/ 320 w 398"/>
                <a:gd name="T45" fmla="*/ 6 h 33"/>
                <a:gd name="T46" fmla="*/ 330 w 398"/>
                <a:gd name="T47" fmla="*/ 8 h 33"/>
                <a:gd name="T48" fmla="*/ 342 w 398"/>
                <a:gd name="T49" fmla="*/ 8 h 33"/>
                <a:gd name="T50" fmla="*/ 361 w 398"/>
                <a:gd name="T51" fmla="*/ 10 h 33"/>
                <a:gd name="T52" fmla="*/ 379 w 398"/>
                <a:gd name="T53" fmla="*/ 12 h 33"/>
                <a:gd name="T54" fmla="*/ 392 w 398"/>
                <a:gd name="T55" fmla="*/ 12 h 33"/>
                <a:gd name="T56" fmla="*/ 396 w 398"/>
                <a:gd name="T57" fmla="*/ 31 h 33"/>
                <a:gd name="T58" fmla="*/ 381 w 398"/>
                <a:gd name="T59" fmla="*/ 31 h 33"/>
                <a:gd name="T60" fmla="*/ 365 w 398"/>
                <a:gd name="T61" fmla="*/ 31 h 33"/>
                <a:gd name="T62" fmla="*/ 344 w 398"/>
                <a:gd name="T63" fmla="*/ 29 h 33"/>
                <a:gd name="T64" fmla="*/ 334 w 398"/>
                <a:gd name="T65" fmla="*/ 29 h 33"/>
                <a:gd name="T66" fmla="*/ 324 w 398"/>
                <a:gd name="T67" fmla="*/ 29 h 33"/>
                <a:gd name="T68" fmla="*/ 311 w 398"/>
                <a:gd name="T69" fmla="*/ 29 h 33"/>
                <a:gd name="T70" fmla="*/ 299 w 398"/>
                <a:gd name="T71" fmla="*/ 27 h 33"/>
                <a:gd name="T72" fmla="*/ 287 w 398"/>
                <a:gd name="T73" fmla="*/ 27 h 33"/>
                <a:gd name="T74" fmla="*/ 270 w 398"/>
                <a:gd name="T75" fmla="*/ 27 h 33"/>
                <a:gd name="T76" fmla="*/ 249 w 398"/>
                <a:gd name="T77" fmla="*/ 25 h 33"/>
                <a:gd name="T78" fmla="*/ 235 w 398"/>
                <a:gd name="T79" fmla="*/ 25 h 33"/>
                <a:gd name="T80" fmla="*/ 227 w 398"/>
                <a:gd name="T81" fmla="*/ 25 h 33"/>
                <a:gd name="T82" fmla="*/ 221 w 398"/>
                <a:gd name="T83" fmla="*/ 25 h 33"/>
                <a:gd name="T84" fmla="*/ 206 w 398"/>
                <a:gd name="T85" fmla="*/ 25 h 33"/>
                <a:gd name="T86" fmla="*/ 185 w 398"/>
                <a:gd name="T87" fmla="*/ 25 h 33"/>
                <a:gd name="T88" fmla="*/ 173 w 398"/>
                <a:gd name="T89" fmla="*/ 22 h 33"/>
                <a:gd name="T90" fmla="*/ 159 w 398"/>
                <a:gd name="T91" fmla="*/ 22 h 33"/>
                <a:gd name="T92" fmla="*/ 144 w 398"/>
                <a:gd name="T93" fmla="*/ 22 h 33"/>
                <a:gd name="T94" fmla="*/ 130 w 398"/>
                <a:gd name="T95" fmla="*/ 22 h 33"/>
                <a:gd name="T96" fmla="*/ 113 w 398"/>
                <a:gd name="T97" fmla="*/ 22 h 33"/>
                <a:gd name="T98" fmla="*/ 99 w 398"/>
                <a:gd name="T99" fmla="*/ 22 h 33"/>
                <a:gd name="T100" fmla="*/ 82 w 398"/>
                <a:gd name="T101" fmla="*/ 20 h 33"/>
                <a:gd name="T102" fmla="*/ 68 w 398"/>
                <a:gd name="T103" fmla="*/ 20 h 33"/>
                <a:gd name="T104" fmla="*/ 54 w 398"/>
                <a:gd name="T105" fmla="*/ 20 h 33"/>
                <a:gd name="T106" fmla="*/ 41 w 398"/>
                <a:gd name="T107" fmla="*/ 20 h 33"/>
                <a:gd name="T108" fmla="*/ 29 w 398"/>
                <a:gd name="T109" fmla="*/ 20 h 33"/>
                <a:gd name="T110" fmla="*/ 18 w 398"/>
                <a:gd name="T111" fmla="*/ 20 h 33"/>
                <a:gd name="T112" fmla="*/ 4 w 398"/>
                <a:gd name="T113" fmla="*/ 20 h 33"/>
                <a:gd name="T114" fmla="*/ 8 w 398"/>
                <a:gd name="T115" fmla="*/ 0 h 3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98"/>
                <a:gd name="T175" fmla="*/ 0 h 33"/>
                <a:gd name="T176" fmla="*/ 398 w 398"/>
                <a:gd name="T177" fmla="*/ 33 h 3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98" h="33">
                  <a:moveTo>
                    <a:pt x="8" y="0"/>
                  </a:moveTo>
                  <a:lnTo>
                    <a:pt x="10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1" y="0"/>
                  </a:lnTo>
                  <a:lnTo>
                    <a:pt x="165" y="0"/>
                  </a:lnTo>
                  <a:lnTo>
                    <a:pt x="171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0" y="0"/>
                  </a:lnTo>
                  <a:lnTo>
                    <a:pt x="214" y="0"/>
                  </a:lnTo>
                  <a:lnTo>
                    <a:pt x="218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1" y="2"/>
                  </a:lnTo>
                  <a:lnTo>
                    <a:pt x="249" y="2"/>
                  </a:lnTo>
                  <a:lnTo>
                    <a:pt x="256" y="2"/>
                  </a:lnTo>
                  <a:lnTo>
                    <a:pt x="262" y="2"/>
                  </a:lnTo>
                  <a:lnTo>
                    <a:pt x="266" y="2"/>
                  </a:lnTo>
                  <a:lnTo>
                    <a:pt x="270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82" y="4"/>
                  </a:lnTo>
                  <a:lnTo>
                    <a:pt x="287" y="4"/>
                  </a:lnTo>
                  <a:lnTo>
                    <a:pt x="291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6"/>
                  </a:lnTo>
                  <a:lnTo>
                    <a:pt x="307" y="6"/>
                  </a:lnTo>
                  <a:lnTo>
                    <a:pt x="311" y="6"/>
                  </a:lnTo>
                  <a:lnTo>
                    <a:pt x="315" y="6"/>
                  </a:lnTo>
                  <a:lnTo>
                    <a:pt x="320" y="6"/>
                  </a:lnTo>
                  <a:lnTo>
                    <a:pt x="322" y="6"/>
                  </a:lnTo>
                  <a:lnTo>
                    <a:pt x="326" y="8"/>
                  </a:lnTo>
                  <a:lnTo>
                    <a:pt x="330" y="8"/>
                  </a:lnTo>
                  <a:lnTo>
                    <a:pt x="334" y="8"/>
                  </a:lnTo>
                  <a:lnTo>
                    <a:pt x="338" y="8"/>
                  </a:lnTo>
                  <a:lnTo>
                    <a:pt x="342" y="8"/>
                  </a:lnTo>
                  <a:lnTo>
                    <a:pt x="348" y="8"/>
                  </a:lnTo>
                  <a:lnTo>
                    <a:pt x="355" y="10"/>
                  </a:lnTo>
                  <a:lnTo>
                    <a:pt x="361" y="10"/>
                  </a:lnTo>
                  <a:lnTo>
                    <a:pt x="369" y="10"/>
                  </a:lnTo>
                  <a:lnTo>
                    <a:pt x="373" y="10"/>
                  </a:lnTo>
                  <a:lnTo>
                    <a:pt x="379" y="12"/>
                  </a:lnTo>
                  <a:lnTo>
                    <a:pt x="383" y="12"/>
                  </a:lnTo>
                  <a:lnTo>
                    <a:pt x="388" y="12"/>
                  </a:lnTo>
                  <a:lnTo>
                    <a:pt x="392" y="12"/>
                  </a:lnTo>
                  <a:lnTo>
                    <a:pt x="394" y="14"/>
                  </a:lnTo>
                  <a:lnTo>
                    <a:pt x="398" y="33"/>
                  </a:lnTo>
                  <a:lnTo>
                    <a:pt x="396" y="31"/>
                  </a:lnTo>
                  <a:lnTo>
                    <a:pt x="390" y="31"/>
                  </a:lnTo>
                  <a:lnTo>
                    <a:pt x="385" y="31"/>
                  </a:lnTo>
                  <a:lnTo>
                    <a:pt x="381" y="31"/>
                  </a:lnTo>
                  <a:lnTo>
                    <a:pt x="377" y="31"/>
                  </a:lnTo>
                  <a:lnTo>
                    <a:pt x="371" y="31"/>
                  </a:lnTo>
                  <a:lnTo>
                    <a:pt x="365" y="31"/>
                  </a:lnTo>
                  <a:lnTo>
                    <a:pt x="359" y="31"/>
                  </a:lnTo>
                  <a:lnTo>
                    <a:pt x="353" y="29"/>
                  </a:lnTo>
                  <a:lnTo>
                    <a:pt x="344" y="29"/>
                  </a:lnTo>
                  <a:lnTo>
                    <a:pt x="342" y="29"/>
                  </a:lnTo>
                  <a:lnTo>
                    <a:pt x="338" y="29"/>
                  </a:lnTo>
                  <a:lnTo>
                    <a:pt x="334" y="29"/>
                  </a:lnTo>
                  <a:lnTo>
                    <a:pt x="330" y="29"/>
                  </a:lnTo>
                  <a:lnTo>
                    <a:pt x="326" y="29"/>
                  </a:lnTo>
                  <a:lnTo>
                    <a:pt x="324" y="29"/>
                  </a:lnTo>
                  <a:lnTo>
                    <a:pt x="320" y="29"/>
                  </a:lnTo>
                  <a:lnTo>
                    <a:pt x="315" y="29"/>
                  </a:lnTo>
                  <a:lnTo>
                    <a:pt x="311" y="29"/>
                  </a:lnTo>
                  <a:lnTo>
                    <a:pt x="307" y="29"/>
                  </a:lnTo>
                  <a:lnTo>
                    <a:pt x="303" y="27"/>
                  </a:lnTo>
                  <a:lnTo>
                    <a:pt x="299" y="27"/>
                  </a:lnTo>
                  <a:lnTo>
                    <a:pt x="295" y="27"/>
                  </a:lnTo>
                  <a:lnTo>
                    <a:pt x="291" y="27"/>
                  </a:lnTo>
                  <a:lnTo>
                    <a:pt x="287" y="27"/>
                  </a:lnTo>
                  <a:lnTo>
                    <a:pt x="282" y="27"/>
                  </a:lnTo>
                  <a:lnTo>
                    <a:pt x="276" y="27"/>
                  </a:lnTo>
                  <a:lnTo>
                    <a:pt x="270" y="27"/>
                  </a:lnTo>
                  <a:lnTo>
                    <a:pt x="262" y="27"/>
                  </a:lnTo>
                  <a:lnTo>
                    <a:pt x="256" y="27"/>
                  </a:lnTo>
                  <a:lnTo>
                    <a:pt x="249" y="25"/>
                  </a:lnTo>
                  <a:lnTo>
                    <a:pt x="245" y="25"/>
                  </a:lnTo>
                  <a:lnTo>
                    <a:pt x="239" y="25"/>
                  </a:lnTo>
                  <a:lnTo>
                    <a:pt x="235" y="25"/>
                  </a:lnTo>
                  <a:lnTo>
                    <a:pt x="231" y="25"/>
                  </a:lnTo>
                  <a:lnTo>
                    <a:pt x="229" y="25"/>
                  </a:lnTo>
                  <a:lnTo>
                    <a:pt x="227" y="25"/>
                  </a:lnTo>
                  <a:lnTo>
                    <a:pt x="225" y="25"/>
                  </a:lnTo>
                  <a:lnTo>
                    <a:pt x="223" y="25"/>
                  </a:lnTo>
                  <a:lnTo>
                    <a:pt x="221" y="25"/>
                  </a:lnTo>
                  <a:lnTo>
                    <a:pt x="216" y="25"/>
                  </a:lnTo>
                  <a:lnTo>
                    <a:pt x="212" y="25"/>
                  </a:lnTo>
                  <a:lnTo>
                    <a:pt x="206" y="25"/>
                  </a:lnTo>
                  <a:lnTo>
                    <a:pt x="200" y="25"/>
                  </a:lnTo>
                  <a:lnTo>
                    <a:pt x="194" y="25"/>
                  </a:lnTo>
                  <a:lnTo>
                    <a:pt x="185" y="25"/>
                  </a:lnTo>
                  <a:lnTo>
                    <a:pt x="181" y="22"/>
                  </a:lnTo>
                  <a:lnTo>
                    <a:pt x="177" y="22"/>
                  </a:lnTo>
                  <a:lnTo>
                    <a:pt x="173" y="22"/>
                  </a:lnTo>
                  <a:lnTo>
                    <a:pt x="169" y="22"/>
                  </a:lnTo>
                  <a:lnTo>
                    <a:pt x="163" y="22"/>
                  </a:lnTo>
                  <a:lnTo>
                    <a:pt x="159" y="22"/>
                  </a:lnTo>
                  <a:lnTo>
                    <a:pt x="155" y="22"/>
                  </a:lnTo>
                  <a:lnTo>
                    <a:pt x="150" y="22"/>
                  </a:lnTo>
                  <a:lnTo>
                    <a:pt x="144" y="22"/>
                  </a:lnTo>
                  <a:lnTo>
                    <a:pt x="140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24" y="22"/>
                  </a:lnTo>
                  <a:lnTo>
                    <a:pt x="120" y="22"/>
                  </a:lnTo>
                  <a:lnTo>
                    <a:pt x="113" y="22"/>
                  </a:lnTo>
                  <a:lnTo>
                    <a:pt x="109" y="22"/>
                  </a:lnTo>
                  <a:lnTo>
                    <a:pt x="103" y="22"/>
                  </a:lnTo>
                  <a:lnTo>
                    <a:pt x="99" y="22"/>
                  </a:lnTo>
                  <a:lnTo>
                    <a:pt x="93" y="22"/>
                  </a:lnTo>
                  <a:lnTo>
                    <a:pt x="89" y="22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4" y="20"/>
                  </a:lnTo>
                  <a:lnTo>
                    <a:pt x="49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0"/>
                  </a:lnTo>
                  <a:lnTo>
                    <a:pt x="33" y="20"/>
                  </a:lnTo>
                  <a:lnTo>
                    <a:pt x="29" y="20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18" y="20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9" name="Freeform 30"/>
            <p:cNvSpPr>
              <a:spLocks/>
            </p:cNvSpPr>
            <p:nvPr/>
          </p:nvSpPr>
          <p:spPr bwMode="auto">
            <a:xfrm>
              <a:off x="6665" y="2091"/>
              <a:ext cx="530" cy="648"/>
            </a:xfrm>
            <a:custGeom>
              <a:avLst/>
              <a:gdLst>
                <a:gd name="T0" fmla="*/ 493 w 530"/>
                <a:gd name="T1" fmla="*/ 0 h 648"/>
                <a:gd name="T2" fmla="*/ 526 w 530"/>
                <a:gd name="T3" fmla="*/ 2 h 648"/>
                <a:gd name="T4" fmla="*/ 528 w 530"/>
                <a:gd name="T5" fmla="*/ 29 h 648"/>
                <a:gd name="T6" fmla="*/ 530 w 530"/>
                <a:gd name="T7" fmla="*/ 85 h 648"/>
                <a:gd name="T8" fmla="*/ 530 w 530"/>
                <a:gd name="T9" fmla="*/ 159 h 648"/>
                <a:gd name="T10" fmla="*/ 530 w 530"/>
                <a:gd name="T11" fmla="*/ 242 h 648"/>
                <a:gd name="T12" fmla="*/ 528 w 530"/>
                <a:gd name="T13" fmla="*/ 326 h 648"/>
                <a:gd name="T14" fmla="*/ 526 w 530"/>
                <a:gd name="T15" fmla="*/ 401 h 648"/>
                <a:gd name="T16" fmla="*/ 524 w 530"/>
                <a:gd name="T17" fmla="*/ 456 h 648"/>
                <a:gd name="T18" fmla="*/ 519 w 530"/>
                <a:gd name="T19" fmla="*/ 487 h 648"/>
                <a:gd name="T20" fmla="*/ 478 w 530"/>
                <a:gd name="T21" fmla="*/ 529 h 648"/>
                <a:gd name="T22" fmla="*/ 443 w 530"/>
                <a:gd name="T23" fmla="*/ 555 h 648"/>
                <a:gd name="T24" fmla="*/ 406 w 530"/>
                <a:gd name="T25" fmla="*/ 584 h 648"/>
                <a:gd name="T26" fmla="*/ 367 w 530"/>
                <a:gd name="T27" fmla="*/ 609 h 648"/>
                <a:gd name="T28" fmla="*/ 334 w 530"/>
                <a:gd name="T29" fmla="*/ 630 h 648"/>
                <a:gd name="T30" fmla="*/ 297 w 530"/>
                <a:gd name="T31" fmla="*/ 646 h 648"/>
                <a:gd name="T32" fmla="*/ 266 w 530"/>
                <a:gd name="T33" fmla="*/ 634 h 648"/>
                <a:gd name="T34" fmla="*/ 227 w 530"/>
                <a:gd name="T35" fmla="*/ 615 h 648"/>
                <a:gd name="T36" fmla="*/ 179 w 530"/>
                <a:gd name="T37" fmla="*/ 591 h 648"/>
                <a:gd name="T38" fmla="*/ 128 w 530"/>
                <a:gd name="T39" fmla="*/ 564 h 648"/>
                <a:gd name="T40" fmla="*/ 80 w 530"/>
                <a:gd name="T41" fmla="*/ 535 h 648"/>
                <a:gd name="T42" fmla="*/ 41 w 530"/>
                <a:gd name="T43" fmla="*/ 512 h 648"/>
                <a:gd name="T44" fmla="*/ 12 w 530"/>
                <a:gd name="T45" fmla="*/ 483 h 648"/>
                <a:gd name="T46" fmla="*/ 10 w 530"/>
                <a:gd name="T47" fmla="*/ 440 h 648"/>
                <a:gd name="T48" fmla="*/ 8 w 530"/>
                <a:gd name="T49" fmla="*/ 376 h 648"/>
                <a:gd name="T50" fmla="*/ 6 w 530"/>
                <a:gd name="T51" fmla="*/ 295 h 648"/>
                <a:gd name="T52" fmla="*/ 4 w 530"/>
                <a:gd name="T53" fmla="*/ 211 h 648"/>
                <a:gd name="T54" fmla="*/ 2 w 530"/>
                <a:gd name="T55" fmla="*/ 130 h 648"/>
                <a:gd name="T56" fmla="*/ 0 w 530"/>
                <a:gd name="T57" fmla="*/ 66 h 648"/>
                <a:gd name="T58" fmla="*/ 0 w 530"/>
                <a:gd name="T59" fmla="*/ 25 h 648"/>
                <a:gd name="T60" fmla="*/ 22 w 530"/>
                <a:gd name="T61" fmla="*/ 37 h 648"/>
                <a:gd name="T62" fmla="*/ 22 w 530"/>
                <a:gd name="T63" fmla="*/ 70 h 648"/>
                <a:gd name="T64" fmla="*/ 22 w 530"/>
                <a:gd name="T65" fmla="*/ 103 h 648"/>
                <a:gd name="T66" fmla="*/ 22 w 530"/>
                <a:gd name="T67" fmla="*/ 141 h 648"/>
                <a:gd name="T68" fmla="*/ 25 w 530"/>
                <a:gd name="T69" fmla="*/ 174 h 648"/>
                <a:gd name="T70" fmla="*/ 27 w 530"/>
                <a:gd name="T71" fmla="*/ 219 h 648"/>
                <a:gd name="T72" fmla="*/ 27 w 530"/>
                <a:gd name="T73" fmla="*/ 250 h 648"/>
                <a:gd name="T74" fmla="*/ 29 w 530"/>
                <a:gd name="T75" fmla="*/ 285 h 648"/>
                <a:gd name="T76" fmla="*/ 31 w 530"/>
                <a:gd name="T77" fmla="*/ 328 h 648"/>
                <a:gd name="T78" fmla="*/ 33 w 530"/>
                <a:gd name="T79" fmla="*/ 372 h 648"/>
                <a:gd name="T80" fmla="*/ 35 w 530"/>
                <a:gd name="T81" fmla="*/ 415 h 648"/>
                <a:gd name="T82" fmla="*/ 35 w 530"/>
                <a:gd name="T83" fmla="*/ 456 h 648"/>
                <a:gd name="T84" fmla="*/ 41 w 530"/>
                <a:gd name="T85" fmla="*/ 481 h 648"/>
                <a:gd name="T86" fmla="*/ 78 w 530"/>
                <a:gd name="T87" fmla="*/ 502 h 648"/>
                <a:gd name="T88" fmla="*/ 117 w 530"/>
                <a:gd name="T89" fmla="*/ 527 h 648"/>
                <a:gd name="T90" fmla="*/ 163 w 530"/>
                <a:gd name="T91" fmla="*/ 553 h 648"/>
                <a:gd name="T92" fmla="*/ 208 w 530"/>
                <a:gd name="T93" fmla="*/ 580 h 648"/>
                <a:gd name="T94" fmla="*/ 249 w 530"/>
                <a:gd name="T95" fmla="*/ 603 h 648"/>
                <a:gd name="T96" fmla="*/ 284 w 530"/>
                <a:gd name="T97" fmla="*/ 617 h 648"/>
                <a:gd name="T98" fmla="*/ 315 w 530"/>
                <a:gd name="T99" fmla="*/ 611 h 648"/>
                <a:gd name="T100" fmla="*/ 348 w 530"/>
                <a:gd name="T101" fmla="*/ 591 h 648"/>
                <a:gd name="T102" fmla="*/ 383 w 530"/>
                <a:gd name="T103" fmla="*/ 566 h 648"/>
                <a:gd name="T104" fmla="*/ 418 w 530"/>
                <a:gd name="T105" fmla="*/ 539 h 648"/>
                <a:gd name="T106" fmla="*/ 453 w 530"/>
                <a:gd name="T107" fmla="*/ 514 h 648"/>
                <a:gd name="T108" fmla="*/ 488 w 530"/>
                <a:gd name="T109" fmla="*/ 485 h 648"/>
                <a:gd name="T110" fmla="*/ 503 w 530"/>
                <a:gd name="T111" fmla="*/ 458 h 648"/>
                <a:gd name="T112" fmla="*/ 503 w 530"/>
                <a:gd name="T113" fmla="*/ 417 h 648"/>
                <a:gd name="T114" fmla="*/ 505 w 530"/>
                <a:gd name="T115" fmla="*/ 351 h 648"/>
                <a:gd name="T116" fmla="*/ 505 w 530"/>
                <a:gd name="T117" fmla="*/ 273 h 648"/>
                <a:gd name="T118" fmla="*/ 507 w 530"/>
                <a:gd name="T119" fmla="*/ 192 h 648"/>
                <a:gd name="T120" fmla="*/ 507 w 530"/>
                <a:gd name="T121" fmla="*/ 116 h 648"/>
                <a:gd name="T122" fmla="*/ 507 w 530"/>
                <a:gd name="T123" fmla="*/ 60 h 648"/>
                <a:gd name="T124" fmla="*/ 507 w 530"/>
                <a:gd name="T125" fmla="*/ 27 h 6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648"/>
                <a:gd name="T191" fmla="*/ 530 w 530"/>
                <a:gd name="T192" fmla="*/ 648 h 6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648">
                  <a:moveTo>
                    <a:pt x="470" y="2"/>
                  </a:moveTo>
                  <a:lnTo>
                    <a:pt x="470" y="2"/>
                  </a:lnTo>
                  <a:lnTo>
                    <a:pt x="472" y="2"/>
                  </a:lnTo>
                  <a:lnTo>
                    <a:pt x="474" y="0"/>
                  </a:lnTo>
                  <a:lnTo>
                    <a:pt x="478" y="0"/>
                  </a:lnTo>
                  <a:lnTo>
                    <a:pt x="482" y="0"/>
                  </a:lnTo>
                  <a:lnTo>
                    <a:pt x="486" y="0"/>
                  </a:lnTo>
                  <a:lnTo>
                    <a:pt x="493" y="0"/>
                  </a:lnTo>
                  <a:lnTo>
                    <a:pt x="499" y="0"/>
                  </a:lnTo>
                  <a:lnTo>
                    <a:pt x="503" y="0"/>
                  </a:lnTo>
                  <a:lnTo>
                    <a:pt x="507" y="0"/>
                  </a:lnTo>
                  <a:lnTo>
                    <a:pt x="513" y="0"/>
                  </a:lnTo>
                  <a:lnTo>
                    <a:pt x="517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6" y="2"/>
                  </a:lnTo>
                  <a:lnTo>
                    <a:pt x="528" y="4"/>
                  </a:lnTo>
                  <a:lnTo>
                    <a:pt x="528" y="6"/>
                  </a:lnTo>
                  <a:lnTo>
                    <a:pt x="528" y="8"/>
                  </a:lnTo>
                  <a:lnTo>
                    <a:pt x="528" y="13"/>
                  </a:lnTo>
                  <a:lnTo>
                    <a:pt x="528" y="17"/>
                  </a:lnTo>
                  <a:lnTo>
                    <a:pt x="528" y="19"/>
                  </a:lnTo>
                  <a:lnTo>
                    <a:pt x="528" y="25"/>
                  </a:lnTo>
                  <a:lnTo>
                    <a:pt x="528" y="29"/>
                  </a:lnTo>
                  <a:lnTo>
                    <a:pt x="528" y="35"/>
                  </a:lnTo>
                  <a:lnTo>
                    <a:pt x="528" y="41"/>
                  </a:lnTo>
                  <a:lnTo>
                    <a:pt x="530" y="48"/>
                  </a:lnTo>
                  <a:lnTo>
                    <a:pt x="530" y="54"/>
                  </a:lnTo>
                  <a:lnTo>
                    <a:pt x="530" y="62"/>
                  </a:lnTo>
                  <a:lnTo>
                    <a:pt x="530" y="68"/>
                  </a:lnTo>
                  <a:lnTo>
                    <a:pt x="530" y="77"/>
                  </a:lnTo>
                  <a:lnTo>
                    <a:pt x="530" y="85"/>
                  </a:lnTo>
                  <a:lnTo>
                    <a:pt x="530" y="93"/>
                  </a:lnTo>
                  <a:lnTo>
                    <a:pt x="530" y="101"/>
                  </a:lnTo>
                  <a:lnTo>
                    <a:pt x="530" y="110"/>
                  </a:lnTo>
                  <a:lnTo>
                    <a:pt x="530" y="120"/>
                  </a:lnTo>
                  <a:lnTo>
                    <a:pt x="530" y="128"/>
                  </a:lnTo>
                  <a:lnTo>
                    <a:pt x="530" y="139"/>
                  </a:lnTo>
                  <a:lnTo>
                    <a:pt x="530" y="149"/>
                  </a:lnTo>
                  <a:lnTo>
                    <a:pt x="530" y="159"/>
                  </a:lnTo>
                  <a:lnTo>
                    <a:pt x="530" y="169"/>
                  </a:lnTo>
                  <a:lnTo>
                    <a:pt x="530" y="180"/>
                  </a:lnTo>
                  <a:lnTo>
                    <a:pt x="530" y="188"/>
                  </a:lnTo>
                  <a:lnTo>
                    <a:pt x="530" y="198"/>
                  </a:lnTo>
                  <a:lnTo>
                    <a:pt x="530" y="211"/>
                  </a:lnTo>
                  <a:lnTo>
                    <a:pt x="530" y="221"/>
                  </a:lnTo>
                  <a:lnTo>
                    <a:pt x="530" y="231"/>
                  </a:lnTo>
                  <a:lnTo>
                    <a:pt x="530" y="242"/>
                  </a:lnTo>
                  <a:lnTo>
                    <a:pt x="530" y="252"/>
                  </a:lnTo>
                  <a:lnTo>
                    <a:pt x="530" y="262"/>
                  </a:lnTo>
                  <a:lnTo>
                    <a:pt x="530" y="273"/>
                  </a:lnTo>
                  <a:lnTo>
                    <a:pt x="528" y="283"/>
                  </a:lnTo>
                  <a:lnTo>
                    <a:pt x="528" y="295"/>
                  </a:lnTo>
                  <a:lnTo>
                    <a:pt x="528" y="306"/>
                  </a:lnTo>
                  <a:lnTo>
                    <a:pt x="528" y="316"/>
                  </a:lnTo>
                  <a:lnTo>
                    <a:pt x="528" y="326"/>
                  </a:lnTo>
                  <a:lnTo>
                    <a:pt x="528" y="337"/>
                  </a:lnTo>
                  <a:lnTo>
                    <a:pt x="528" y="345"/>
                  </a:lnTo>
                  <a:lnTo>
                    <a:pt x="528" y="355"/>
                  </a:lnTo>
                  <a:lnTo>
                    <a:pt x="528" y="364"/>
                  </a:lnTo>
                  <a:lnTo>
                    <a:pt x="528" y="374"/>
                  </a:lnTo>
                  <a:lnTo>
                    <a:pt x="528" y="382"/>
                  </a:lnTo>
                  <a:lnTo>
                    <a:pt x="528" y="392"/>
                  </a:lnTo>
                  <a:lnTo>
                    <a:pt x="526" y="401"/>
                  </a:lnTo>
                  <a:lnTo>
                    <a:pt x="526" y="409"/>
                  </a:lnTo>
                  <a:lnTo>
                    <a:pt x="526" y="415"/>
                  </a:lnTo>
                  <a:lnTo>
                    <a:pt x="526" y="423"/>
                  </a:lnTo>
                  <a:lnTo>
                    <a:pt x="526" y="432"/>
                  </a:lnTo>
                  <a:lnTo>
                    <a:pt x="526" y="438"/>
                  </a:lnTo>
                  <a:lnTo>
                    <a:pt x="526" y="444"/>
                  </a:lnTo>
                  <a:lnTo>
                    <a:pt x="526" y="450"/>
                  </a:lnTo>
                  <a:lnTo>
                    <a:pt x="524" y="456"/>
                  </a:lnTo>
                  <a:lnTo>
                    <a:pt x="524" y="461"/>
                  </a:lnTo>
                  <a:lnTo>
                    <a:pt x="521" y="467"/>
                  </a:lnTo>
                  <a:lnTo>
                    <a:pt x="521" y="471"/>
                  </a:lnTo>
                  <a:lnTo>
                    <a:pt x="521" y="475"/>
                  </a:lnTo>
                  <a:lnTo>
                    <a:pt x="521" y="477"/>
                  </a:lnTo>
                  <a:lnTo>
                    <a:pt x="521" y="481"/>
                  </a:lnTo>
                  <a:lnTo>
                    <a:pt x="521" y="483"/>
                  </a:lnTo>
                  <a:lnTo>
                    <a:pt x="519" y="487"/>
                  </a:lnTo>
                  <a:lnTo>
                    <a:pt x="517" y="491"/>
                  </a:lnTo>
                  <a:lnTo>
                    <a:pt x="513" y="496"/>
                  </a:lnTo>
                  <a:lnTo>
                    <a:pt x="509" y="502"/>
                  </a:lnTo>
                  <a:lnTo>
                    <a:pt x="503" y="506"/>
                  </a:lnTo>
                  <a:lnTo>
                    <a:pt x="497" y="512"/>
                  </a:lnTo>
                  <a:lnTo>
                    <a:pt x="491" y="518"/>
                  </a:lnTo>
                  <a:lnTo>
                    <a:pt x="482" y="525"/>
                  </a:lnTo>
                  <a:lnTo>
                    <a:pt x="478" y="529"/>
                  </a:lnTo>
                  <a:lnTo>
                    <a:pt x="474" y="531"/>
                  </a:lnTo>
                  <a:lnTo>
                    <a:pt x="470" y="535"/>
                  </a:lnTo>
                  <a:lnTo>
                    <a:pt x="466" y="539"/>
                  </a:lnTo>
                  <a:lnTo>
                    <a:pt x="462" y="541"/>
                  </a:lnTo>
                  <a:lnTo>
                    <a:pt x="458" y="545"/>
                  </a:lnTo>
                  <a:lnTo>
                    <a:pt x="453" y="547"/>
                  </a:lnTo>
                  <a:lnTo>
                    <a:pt x="449" y="551"/>
                  </a:lnTo>
                  <a:lnTo>
                    <a:pt x="443" y="555"/>
                  </a:lnTo>
                  <a:lnTo>
                    <a:pt x="439" y="560"/>
                  </a:lnTo>
                  <a:lnTo>
                    <a:pt x="435" y="562"/>
                  </a:lnTo>
                  <a:lnTo>
                    <a:pt x="431" y="566"/>
                  </a:lnTo>
                  <a:lnTo>
                    <a:pt x="425" y="570"/>
                  </a:lnTo>
                  <a:lnTo>
                    <a:pt x="420" y="574"/>
                  </a:lnTo>
                  <a:lnTo>
                    <a:pt x="414" y="576"/>
                  </a:lnTo>
                  <a:lnTo>
                    <a:pt x="410" y="580"/>
                  </a:lnTo>
                  <a:lnTo>
                    <a:pt x="406" y="584"/>
                  </a:lnTo>
                  <a:lnTo>
                    <a:pt x="400" y="586"/>
                  </a:lnTo>
                  <a:lnTo>
                    <a:pt x="396" y="591"/>
                  </a:lnTo>
                  <a:lnTo>
                    <a:pt x="390" y="595"/>
                  </a:lnTo>
                  <a:lnTo>
                    <a:pt x="385" y="597"/>
                  </a:lnTo>
                  <a:lnTo>
                    <a:pt x="381" y="601"/>
                  </a:lnTo>
                  <a:lnTo>
                    <a:pt x="375" y="603"/>
                  </a:lnTo>
                  <a:lnTo>
                    <a:pt x="371" y="607"/>
                  </a:lnTo>
                  <a:lnTo>
                    <a:pt x="367" y="609"/>
                  </a:lnTo>
                  <a:lnTo>
                    <a:pt x="363" y="611"/>
                  </a:lnTo>
                  <a:lnTo>
                    <a:pt x="357" y="615"/>
                  </a:lnTo>
                  <a:lnTo>
                    <a:pt x="352" y="617"/>
                  </a:lnTo>
                  <a:lnTo>
                    <a:pt x="348" y="619"/>
                  </a:lnTo>
                  <a:lnTo>
                    <a:pt x="344" y="624"/>
                  </a:lnTo>
                  <a:lnTo>
                    <a:pt x="340" y="626"/>
                  </a:lnTo>
                  <a:lnTo>
                    <a:pt x="338" y="628"/>
                  </a:lnTo>
                  <a:lnTo>
                    <a:pt x="334" y="630"/>
                  </a:lnTo>
                  <a:lnTo>
                    <a:pt x="330" y="632"/>
                  </a:lnTo>
                  <a:lnTo>
                    <a:pt x="326" y="634"/>
                  </a:lnTo>
                  <a:lnTo>
                    <a:pt x="321" y="636"/>
                  </a:lnTo>
                  <a:lnTo>
                    <a:pt x="315" y="640"/>
                  </a:lnTo>
                  <a:lnTo>
                    <a:pt x="309" y="642"/>
                  </a:lnTo>
                  <a:lnTo>
                    <a:pt x="305" y="644"/>
                  </a:lnTo>
                  <a:lnTo>
                    <a:pt x="301" y="646"/>
                  </a:lnTo>
                  <a:lnTo>
                    <a:pt x="297" y="646"/>
                  </a:lnTo>
                  <a:lnTo>
                    <a:pt x="297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84" y="642"/>
                  </a:lnTo>
                  <a:lnTo>
                    <a:pt x="278" y="640"/>
                  </a:lnTo>
                  <a:lnTo>
                    <a:pt x="274" y="638"/>
                  </a:lnTo>
                  <a:lnTo>
                    <a:pt x="270" y="636"/>
                  </a:lnTo>
                  <a:lnTo>
                    <a:pt x="266" y="634"/>
                  </a:lnTo>
                  <a:lnTo>
                    <a:pt x="262" y="634"/>
                  </a:lnTo>
                  <a:lnTo>
                    <a:pt x="258" y="630"/>
                  </a:lnTo>
                  <a:lnTo>
                    <a:pt x="253" y="628"/>
                  </a:lnTo>
                  <a:lnTo>
                    <a:pt x="249" y="626"/>
                  </a:lnTo>
                  <a:lnTo>
                    <a:pt x="243" y="624"/>
                  </a:lnTo>
                  <a:lnTo>
                    <a:pt x="239" y="622"/>
                  </a:lnTo>
                  <a:lnTo>
                    <a:pt x="233" y="617"/>
                  </a:lnTo>
                  <a:lnTo>
                    <a:pt x="227" y="615"/>
                  </a:lnTo>
                  <a:lnTo>
                    <a:pt x="223" y="613"/>
                  </a:lnTo>
                  <a:lnTo>
                    <a:pt x="216" y="609"/>
                  </a:lnTo>
                  <a:lnTo>
                    <a:pt x="210" y="607"/>
                  </a:lnTo>
                  <a:lnTo>
                    <a:pt x="204" y="605"/>
                  </a:lnTo>
                  <a:lnTo>
                    <a:pt x="198" y="601"/>
                  </a:lnTo>
                  <a:lnTo>
                    <a:pt x="192" y="597"/>
                  </a:lnTo>
                  <a:lnTo>
                    <a:pt x="185" y="595"/>
                  </a:lnTo>
                  <a:lnTo>
                    <a:pt x="179" y="591"/>
                  </a:lnTo>
                  <a:lnTo>
                    <a:pt x="173" y="589"/>
                  </a:lnTo>
                  <a:lnTo>
                    <a:pt x="167" y="584"/>
                  </a:lnTo>
                  <a:lnTo>
                    <a:pt x="161" y="580"/>
                  </a:lnTo>
                  <a:lnTo>
                    <a:pt x="154" y="578"/>
                  </a:lnTo>
                  <a:lnTo>
                    <a:pt x="148" y="574"/>
                  </a:lnTo>
                  <a:lnTo>
                    <a:pt x="142" y="570"/>
                  </a:lnTo>
                  <a:lnTo>
                    <a:pt x="136" y="568"/>
                  </a:lnTo>
                  <a:lnTo>
                    <a:pt x="128" y="564"/>
                  </a:lnTo>
                  <a:lnTo>
                    <a:pt x="121" y="560"/>
                  </a:lnTo>
                  <a:lnTo>
                    <a:pt x="115" y="555"/>
                  </a:lnTo>
                  <a:lnTo>
                    <a:pt x="109" y="553"/>
                  </a:lnTo>
                  <a:lnTo>
                    <a:pt x="103" y="549"/>
                  </a:lnTo>
                  <a:lnTo>
                    <a:pt x="99" y="547"/>
                  </a:lnTo>
                  <a:lnTo>
                    <a:pt x="93" y="543"/>
                  </a:lnTo>
                  <a:lnTo>
                    <a:pt x="86" y="539"/>
                  </a:lnTo>
                  <a:lnTo>
                    <a:pt x="80" y="535"/>
                  </a:lnTo>
                  <a:lnTo>
                    <a:pt x="74" y="533"/>
                  </a:lnTo>
                  <a:lnTo>
                    <a:pt x="70" y="531"/>
                  </a:lnTo>
                  <a:lnTo>
                    <a:pt x="64" y="527"/>
                  </a:lnTo>
                  <a:lnTo>
                    <a:pt x="60" y="525"/>
                  </a:lnTo>
                  <a:lnTo>
                    <a:pt x="55" y="520"/>
                  </a:lnTo>
                  <a:lnTo>
                    <a:pt x="49" y="518"/>
                  </a:lnTo>
                  <a:lnTo>
                    <a:pt x="45" y="514"/>
                  </a:lnTo>
                  <a:lnTo>
                    <a:pt x="41" y="512"/>
                  </a:lnTo>
                  <a:lnTo>
                    <a:pt x="37" y="510"/>
                  </a:lnTo>
                  <a:lnTo>
                    <a:pt x="31" y="504"/>
                  </a:lnTo>
                  <a:lnTo>
                    <a:pt x="25" y="500"/>
                  </a:lnTo>
                  <a:lnTo>
                    <a:pt x="18" y="496"/>
                  </a:lnTo>
                  <a:lnTo>
                    <a:pt x="16" y="491"/>
                  </a:lnTo>
                  <a:lnTo>
                    <a:pt x="12" y="489"/>
                  </a:lnTo>
                  <a:lnTo>
                    <a:pt x="12" y="487"/>
                  </a:lnTo>
                  <a:lnTo>
                    <a:pt x="12" y="483"/>
                  </a:lnTo>
                  <a:lnTo>
                    <a:pt x="12" y="477"/>
                  </a:lnTo>
                  <a:lnTo>
                    <a:pt x="12" y="473"/>
                  </a:lnTo>
                  <a:lnTo>
                    <a:pt x="12" y="469"/>
                  </a:lnTo>
                  <a:lnTo>
                    <a:pt x="12" y="465"/>
                  </a:lnTo>
                  <a:lnTo>
                    <a:pt x="12" y="461"/>
                  </a:lnTo>
                  <a:lnTo>
                    <a:pt x="10" y="454"/>
                  </a:lnTo>
                  <a:lnTo>
                    <a:pt x="10" y="448"/>
                  </a:lnTo>
                  <a:lnTo>
                    <a:pt x="10" y="440"/>
                  </a:lnTo>
                  <a:lnTo>
                    <a:pt x="10" y="436"/>
                  </a:lnTo>
                  <a:lnTo>
                    <a:pt x="10" y="427"/>
                  </a:lnTo>
                  <a:lnTo>
                    <a:pt x="10" y="419"/>
                  </a:lnTo>
                  <a:lnTo>
                    <a:pt x="10" y="411"/>
                  </a:lnTo>
                  <a:lnTo>
                    <a:pt x="10" y="405"/>
                  </a:lnTo>
                  <a:lnTo>
                    <a:pt x="10" y="394"/>
                  </a:lnTo>
                  <a:lnTo>
                    <a:pt x="8" y="386"/>
                  </a:lnTo>
                  <a:lnTo>
                    <a:pt x="8" y="376"/>
                  </a:lnTo>
                  <a:lnTo>
                    <a:pt x="8" y="368"/>
                  </a:lnTo>
                  <a:lnTo>
                    <a:pt x="8" y="357"/>
                  </a:lnTo>
                  <a:lnTo>
                    <a:pt x="8" y="349"/>
                  </a:lnTo>
                  <a:lnTo>
                    <a:pt x="8" y="339"/>
                  </a:lnTo>
                  <a:lnTo>
                    <a:pt x="8" y="328"/>
                  </a:lnTo>
                  <a:lnTo>
                    <a:pt x="6" y="318"/>
                  </a:lnTo>
                  <a:lnTo>
                    <a:pt x="6" y="308"/>
                  </a:lnTo>
                  <a:lnTo>
                    <a:pt x="6" y="295"/>
                  </a:lnTo>
                  <a:lnTo>
                    <a:pt x="6" y="285"/>
                  </a:lnTo>
                  <a:lnTo>
                    <a:pt x="6" y="275"/>
                  </a:lnTo>
                  <a:lnTo>
                    <a:pt x="6" y="264"/>
                  </a:lnTo>
                  <a:lnTo>
                    <a:pt x="6" y="254"/>
                  </a:lnTo>
                  <a:lnTo>
                    <a:pt x="6" y="244"/>
                  </a:lnTo>
                  <a:lnTo>
                    <a:pt x="4" y="233"/>
                  </a:lnTo>
                  <a:lnTo>
                    <a:pt x="4" y="223"/>
                  </a:lnTo>
                  <a:lnTo>
                    <a:pt x="4" y="211"/>
                  </a:lnTo>
                  <a:lnTo>
                    <a:pt x="4" y="200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69"/>
                  </a:lnTo>
                  <a:lnTo>
                    <a:pt x="4" y="161"/>
                  </a:lnTo>
                  <a:lnTo>
                    <a:pt x="2" y="151"/>
                  </a:lnTo>
                  <a:lnTo>
                    <a:pt x="2" y="141"/>
                  </a:lnTo>
                  <a:lnTo>
                    <a:pt x="2" y="130"/>
                  </a:lnTo>
                  <a:lnTo>
                    <a:pt x="2" y="122"/>
                  </a:lnTo>
                  <a:lnTo>
                    <a:pt x="2" y="114"/>
                  </a:lnTo>
                  <a:lnTo>
                    <a:pt x="2" y="103"/>
                  </a:lnTo>
                  <a:lnTo>
                    <a:pt x="2" y="95"/>
                  </a:lnTo>
                  <a:lnTo>
                    <a:pt x="2" y="89"/>
                  </a:lnTo>
                  <a:lnTo>
                    <a:pt x="0" y="81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2" y="23"/>
                  </a:lnTo>
                  <a:lnTo>
                    <a:pt x="22" y="29"/>
                  </a:lnTo>
                  <a:lnTo>
                    <a:pt x="22" y="33"/>
                  </a:lnTo>
                  <a:lnTo>
                    <a:pt x="22" y="37"/>
                  </a:lnTo>
                  <a:lnTo>
                    <a:pt x="22" y="44"/>
                  </a:lnTo>
                  <a:lnTo>
                    <a:pt x="22" y="50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4"/>
                  </a:lnTo>
                  <a:lnTo>
                    <a:pt x="22" y="66"/>
                  </a:lnTo>
                  <a:lnTo>
                    <a:pt x="22" y="70"/>
                  </a:lnTo>
                  <a:lnTo>
                    <a:pt x="22" y="75"/>
                  </a:lnTo>
                  <a:lnTo>
                    <a:pt x="22" y="79"/>
                  </a:lnTo>
                  <a:lnTo>
                    <a:pt x="22" y="83"/>
                  </a:lnTo>
                  <a:lnTo>
                    <a:pt x="22" y="87"/>
                  </a:lnTo>
                  <a:lnTo>
                    <a:pt x="22" y="91"/>
                  </a:lnTo>
                  <a:lnTo>
                    <a:pt x="22" y="95"/>
                  </a:lnTo>
                  <a:lnTo>
                    <a:pt x="22" y="99"/>
                  </a:lnTo>
                  <a:lnTo>
                    <a:pt x="22" y="103"/>
                  </a:lnTo>
                  <a:lnTo>
                    <a:pt x="22" y="110"/>
                  </a:lnTo>
                  <a:lnTo>
                    <a:pt x="22" y="114"/>
                  </a:lnTo>
                  <a:lnTo>
                    <a:pt x="22" y="118"/>
                  </a:lnTo>
                  <a:lnTo>
                    <a:pt x="22" y="122"/>
                  </a:lnTo>
                  <a:lnTo>
                    <a:pt x="22" y="126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2" y="141"/>
                  </a:lnTo>
                  <a:lnTo>
                    <a:pt x="22" y="145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7"/>
                  </a:lnTo>
                  <a:lnTo>
                    <a:pt x="22" y="161"/>
                  </a:lnTo>
                  <a:lnTo>
                    <a:pt x="25" y="165"/>
                  </a:lnTo>
                  <a:lnTo>
                    <a:pt x="25" y="169"/>
                  </a:lnTo>
                  <a:lnTo>
                    <a:pt x="25" y="174"/>
                  </a:lnTo>
                  <a:lnTo>
                    <a:pt x="25" y="178"/>
                  </a:lnTo>
                  <a:lnTo>
                    <a:pt x="25" y="182"/>
                  </a:lnTo>
                  <a:lnTo>
                    <a:pt x="25" y="188"/>
                  </a:lnTo>
                  <a:lnTo>
                    <a:pt x="25" y="196"/>
                  </a:lnTo>
                  <a:lnTo>
                    <a:pt x="25" y="202"/>
                  </a:lnTo>
                  <a:lnTo>
                    <a:pt x="25" y="209"/>
                  </a:lnTo>
                  <a:lnTo>
                    <a:pt x="25" y="213"/>
                  </a:lnTo>
                  <a:lnTo>
                    <a:pt x="27" y="219"/>
                  </a:lnTo>
                  <a:lnTo>
                    <a:pt x="27" y="223"/>
                  </a:lnTo>
                  <a:lnTo>
                    <a:pt x="27" y="225"/>
                  </a:lnTo>
                  <a:lnTo>
                    <a:pt x="27" y="229"/>
                  </a:lnTo>
                  <a:lnTo>
                    <a:pt x="27" y="233"/>
                  </a:lnTo>
                  <a:lnTo>
                    <a:pt x="27" y="238"/>
                  </a:lnTo>
                  <a:lnTo>
                    <a:pt x="27" y="244"/>
                  </a:lnTo>
                  <a:lnTo>
                    <a:pt x="27" y="248"/>
                  </a:lnTo>
                  <a:lnTo>
                    <a:pt x="27" y="250"/>
                  </a:lnTo>
                  <a:lnTo>
                    <a:pt x="27" y="254"/>
                  </a:lnTo>
                  <a:lnTo>
                    <a:pt x="29" y="258"/>
                  </a:lnTo>
                  <a:lnTo>
                    <a:pt x="29" y="262"/>
                  </a:lnTo>
                  <a:lnTo>
                    <a:pt x="29" y="266"/>
                  </a:lnTo>
                  <a:lnTo>
                    <a:pt x="29" y="273"/>
                  </a:lnTo>
                  <a:lnTo>
                    <a:pt x="29" y="277"/>
                  </a:lnTo>
                  <a:lnTo>
                    <a:pt x="29" y="281"/>
                  </a:lnTo>
                  <a:lnTo>
                    <a:pt x="29" y="285"/>
                  </a:lnTo>
                  <a:lnTo>
                    <a:pt x="29" y="291"/>
                  </a:lnTo>
                  <a:lnTo>
                    <a:pt x="29" y="295"/>
                  </a:lnTo>
                  <a:lnTo>
                    <a:pt x="29" y="302"/>
                  </a:lnTo>
                  <a:lnTo>
                    <a:pt x="31" y="306"/>
                  </a:lnTo>
                  <a:lnTo>
                    <a:pt x="31" y="312"/>
                  </a:lnTo>
                  <a:lnTo>
                    <a:pt x="31" y="318"/>
                  </a:lnTo>
                  <a:lnTo>
                    <a:pt x="31" y="322"/>
                  </a:lnTo>
                  <a:lnTo>
                    <a:pt x="31" y="328"/>
                  </a:lnTo>
                  <a:lnTo>
                    <a:pt x="31" y="333"/>
                  </a:lnTo>
                  <a:lnTo>
                    <a:pt x="31" y="339"/>
                  </a:lnTo>
                  <a:lnTo>
                    <a:pt x="31" y="345"/>
                  </a:lnTo>
                  <a:lnTo>
                    <a:pt x="33" y="351"/>
                  </a:lnTo>
                  <a:lnTo>
                    <a:pt x="33" y="357"/>
                  </a:lnTo>
                  <a:lnTo>
                    <a:pt x="33" y="361"/>
                  </a:lnTo>
                  <a:lnTo>
                    <a:pt x="33" y="368"/>
                  </a:lnTo>
                  <a:lnTo>
                    <a:pt x="33" y="372"/>
                  </a:lnTo>
                  <a:lnTo>
                    <a:pt x="33" y="378"/>
                  </a:lnTo>
                  <a:lnTo>
                    <a:pt x="33" y="384"/>
                  </a:lnTo>
                  <a:lnTo>
                    <a:pt x="33" y="388"/>
                  </a:lnTo>
                  <a:lnTo>
                    <a:pt x="33" y="394"/>
                  </a:lnTo>
                  <a:lnTo>
                    <a:pt x="33" y="399"/>
                  </a:lnTo>
                  <a:lnTo>
                    <a:pt x="35" y="405"/>
                  </a:lnTo>
                  <a:lnTo>
                    <a:pt x="35" y="409"/>
                  </a:lnTo>
                  <a:lnTo>
                    <a:pt x="35" y="415"/>
                  </a:lnTo>
                  <a:lnTo>
                    <a:pt x="35" y="419"/>
                  </a:lnTo>
                  <a:lnTo>
                    <a:pt x="35" y="425"/>
                  </a:lnTo>
                  <a:lnTo>
                    <a:pt x="35" y="430"/>
                  </a:lnTo>
                  <a:lnTo>
                    <a:pt x="35" y="434"/>
                  </a:lnTo>
                  <a:lnTo>
                    <a:pt x="35" y="438"/>
                  </a:lnTo>
                  <a:lnTo>
                    <a:pt x="35" y="442"/>
                  </a:lnTo>
                  <a:lnTo>
                    <a:pt x="35" y="448"/>
                  </a:lnTo>
                  <a:lnTo>
                    <a:pt x="35" y="456"/>
                  </a:lnTo>
                  <a:lnTo>
                    <a:pt x="35" y="463"/>
                  </a:lnTo>
                  <a:lnTo>
                    <a:pt x="37" y="467"/>
                  </a:lnTo>
                  <a:lnTo>
                    <a:pt x="37" y="471"/>
                  </a:lnTo>
                  <a:lnTo>
                    <a:pt x="37" y="475"/>
                  </a:lnTo>
                  <a:lnTo>
                    <a:pt x="37" y="477"/>
                  </a:lnTo>
                  <a:lnTo>
                    <a:pt x="39" y="479"/>
                  </a:lnTo>
                  <a:lnTo>
                    <a:pt x="41" y="481"/>
                  </a:lnTo>
                  <a:lnTo>
                    <a:pt x="47" y="483"/>
                  </a:lnTo>
                  <a:lnTo>
                    <a:pt x="51" y="487"/>
                  </a:lnTo>
                  <a:lnTo>
                    <a:pt x="58" y="491"/>
                  </a:lnTo>
                  <a:lnTo>
                    <a:pt x="62" y="494"/>
                  </a:lnTo>
                  <a:lnTo>
                    <a:pt x="64" y="496"/>
                  </a:lnTo>
                  <a:lnTo>
                    <a:pt x="70" y="498"/>
                  </a:lnTo>
                  <a:lnTo>
                    <a:pt x="74" y="500"/>
                  </a:lnTo>
                  <a:lnTo>
                    <a:pt x="78" y="502"/>
                  </a:lnTo>
                  <a:lnTo>
                    <a:pt x="82" y="506"/>
                  </a:lnTo>
                  <a:lnTo>
                    <a:pt x="86" y="508"/>
                  </a:lnTo>
                  <a:lnTo>
                    <a:pt x="91" y="510"/>
                  </a:lnTo>
                  <a:lnTo>
                    <a:pt x="95" y="514"/>
                  </a:lnTo>
                  <a:lnTo>
                    <a:pt x="101" y="516"/>
                  </a:lnTo>
                  <a:lnTo>
                    <a:pt x="105" y="520"/>
                  </a:lnTo>
                  <a:lnTo>
                    <a:pt x="111" y="525"/>
                  </a:lnTo>
                  <a:lnTo>
                    <a:pt x="117" y="527"/>
                  </a:lnTo>
                  <a:lnTo>
                    <a:pt x="121" y="531"/>
                  </a:lnTo>
                  <a:lnTo>
                    <a:pt x="128" y="533"/>
                  </a:lnTo>
                  <a:lnTo>
                    <a:pt x="134" y="537"/>
                  </a:lnTo>
                  <a:lnTo>
                    <a:pt x="140" y="539"/>
                  </a:lnTo>
                  <a:lnTo>
                    <a:pt x="144" y="543"/>
                  </a:lnTo>
                  <a:lnTo>
                    <a:pt x="150" y="547"/>
                  </a:lnTo>
                  <a:lnTo>
                    <a:pt x="157" y="551"/>
                  </a:lnTo>
                  <a:lnTo>
                    <a:pt x="163" y="553"/>
                  </a:lnTo>
                  <a:lnTo>
                    <a:pt x="169" y="558"/>
                  </a:lnTo>
                  <a:lnTo>
                    <a:pt x="173" y="560"/>
                  </a:lnTo>
                  <a:lnTo>
                    <a:pt x="179" y="564"/>
                  </a:lnTo>
                  <a:lnTo>
                    <a:pt x="185" y="566"/>
                  </a:lnTo>
                  <a:lnTo>
                    <a:pt x="192" y="570"/>
                  </a:lnTo>
                  <a:lnTo>
                    <a:pt x="198" y="574"/>
                  </a:lnTo>
                  <a:lnTo>
                    <a:pt x="204" y="578"/>
                  </a:lnTo>
                  <a:lnTo>
                    <a:pt x="208" y="580"/>
                  </a:lnTo>
                  <a:lnTo>
                    <a:pt x="214" y="582"/>
                  </a:lnTo>
                  <a:lnTo>
                    <a:pt x="218" y="586"/>
                  </a:lnTo>
                  <a:lnTo>
                    <a:pt x="225" y="589"/>
                  </a:lnTo>
                  <a:lnTo>
                    <a:pt x="229" y="593"/>
                  </a:lnTo>
                  <a:lnTo>
                    <a:pt x="235" y="595"/>
                  </a:lnTo>
                  <a:lnTo>
                    <a:pt x="239" y="597"/>
                  </a:lnTo>
                  <a:lnTo>
                    <a:pt x="245" y="601"/>
                  </a:lnTo>
                  <a:lnTo>
                    <a:pt x="249" y="603"/>
                  </a:lnTo>
                  <a:lnTo>
                    <a:pt x="253" y="605"/>
                  </a:lnTo>
                  <a:lnTo>
                    <a:pt x="258" y="607"/>
                  </a:lnTo>
                  <a:lnTo>
                    <a:pt x="264" y="609"/>
                  </a:lnTo>
                  <a:lnTo>
                    <a:pt x="266" y="611"/>
                  </a:lnTo>
                  <a:lnTo>
                    <a:pt x="270" y="613"/>
                  </a:lnTo>
                  <a:lnTo>
                    <a:pt x="274" y="615"/>
                  </a:lnTo>
                  <a:lnTo>
                    <a:pt x="278" y="617"/>
                  </a:lnTo>
                  <a:lnTo>
                    <a:pt x="284" y="617"/>
                  </a:lnTo>
                  <a:lnTo>
                    <a:pt x="288" y="619"/>
                  </a:lnTo>
                  <a:lnTo>
                    <a:pt x="293" y="622"/>
                  </a:lnTo>
                  <a:lnTo>
                    <a:pt x="297" y="622"/>
                  </a:lnTo>
                  <a:lnTo>
                    <a:pt x="299" y="622"/>
                  </a:lnTo>
                  <a:lnTo>
                    <a:pt x="303" y="619"/>
                  </a:lnTo>
                  <a:lnTo>
                    <a:pt x="305" y="617"/>
                  </a:lnTo>
                  <a:lnTo>
                    <a:pt x="311" y="615"/>
                  </a:lnTo>
                  <a:lnTo>
                    <a:pt x="315" y="611"/>
                  </a:lnTo>
                  <a:lnTo>
                    <a:pt x="324" y="609"/>
                  </a:lnTo>
                  <a:lnTo>
                    <a:pt x="326" y="605"/>
                  </a:lnTo>
                  <a:lnTo>
                    <a:pt x="330" y="603"/>
                  </a:lnTo>
                  <a:lnTo>
                    <a:pt x="334" y="601"/>
                  </a:lnTo>
                  <a:lnTo>
                    <a:pt x="338" y="599"/>
                  </a:lnTo>
                  <a:lnTo>
                    <a:pt x="340" y="597"/>
                  </a:lnTo>
                  <a:lnTo>
                    <a:pt x="344" y="595"/>
                  </a:lnTo>
                  <a:lnTo>
                    <a:pt x="348" y="591"/>
                  </a:lnTo>
                  <a:lnTo>
                    <a:pt x="352" y="589"/>
                  </a:lnTo>
                  <a:lnTo>
                    <a:pt x="357" y="584"/>
                  </a:lnTo>
                  <a:lnTo>
                    <a:pt x="361" y="582"/>
                  </a:lnTo>
                  <a:lnTo>
                    <a:pt x="365" y="580"/>
                  </a:lnTo>
                  <a:lnTo>
                    <a:pt x="369" y="576"/>
                  </a:lnTo>
                  <a:lnTo>
                    <a:pt x="375" y="574"/>
                  </a:lnTo>
                  <a:lnTo>
                    <a:pt x="379" y="570"/>
                  </a:lnTo>
                  <a:lnTo>
                    <a:pt x="383" y="566"/>
                  </a:lnTo>
                  <a:lnTo>
                    <a:pt x="387" y="564"/>
                  </a:lnTo>
                  <a:lnTo>
                    <a:pt x="392" y="560"/>
                  </a:lnTo>
                  <a:lnTo>
                    <a:pt x="398" y="558"/>
                  </a:lnTo>
                  <a:lnTo>
                    <a:pt x="402" y="553"/>
                  </a:lnTo>
                  <a:lnTo>
                    <a:pt x="406" y="551"/>
                  </a:lnTo>
                  <a:lnTo>
                    <a:pt x="410" y="547"/>
                  </a:lnTo>
                  <a:lnTo>
                    <a:pt x="414" y="543"/>
                  </a:lnTo>
                  <a:lnTo>
                    <a:pt x="418" y="539"/>
                  </a:lnTo>
                  <a:lnTo>
                    <a:pt x="425" y="537"/>
                  </a:lnTo>
                  <a:lnTo>
                    <a:pt x="429" y="533"/>
                  </a:lnTo>
                  <a:lnTo>
                    <a:pt x="433" y="531"/>
                  </a:lnTo>
                  <a:lnTo>
                    <a:pt x="437" y="527"/>
                  </a:lnTo>
                  <a:lnTo>
                    <a:pt x="441" y="525"/>
                  </a:lnTo>
                  <a:lnTo>
                    <a:pt x="445" y="520"/>
                  </a:lnTo>
                  <a:lnTo>
                    <a:pt x="449" y="516"/>
                  </a:lnTo>
                  <a:lnTo>
                    <a:pt x="453" y="514"/>
                  </a:lnTo>
                  <a:lnTo>
                    <a:pt x="458" y="510"/>
                  </a:lnTo>
                  <a:lnTo>
                    <a:pt x="460" y="508"/>
                  </a:lnTo>
                  <a:lnTo>
                    <a:pt x="464" y="504"/>
                  </a:lnTo>
                  <a:lnTo>
                    <a:pt x="468" y="502"/>
                  </a:lnTo>
                  <a:lnTo>
                    <a:pt x="472" y="500"/>
                  </a:lnTo>
                  <a:lnTo>
                    <a:pt x="478" y="494"/>
                  </a:lnTo>
                  <a:lnTo>
                    <a:pt x="484" y="489"/>
                  </a:lnTo>
                  <a:lnTo>
                    <a:pt x="488" y="485"/>
                  </a:lnTo>
                  <a:lnTo>
                    <a:pt x="493" y="481"/>
                  </a:lnTo>
                  <a:lnTo>
                    <a:pt x="497" y="477"/>
                  </a:lnTo>
                  <a:lnTo>
                    <a:pt x="499" y="475"/>
                  </a:lnTo>
                  <a:lnTo>
                    <a:pt x="501" y="471"/>
                  </a:lnTo>
                  <a:lnTo>
                    <a:pt x="503" y="471"/>
                  </a:lnTo>
                  <a:lnTo>
                    <a:pt x="503" y="467"/>
                  </a:lnTo>
                  <a:lnTo>
                    <a:pt x="503" y="463"/>
                  </a:lnTo>
                  <a:lnTo>
                    <a:pt x="503" y="458"/>
                  </a:lnTo>
                  <a:lnTo>
                    <a:pt x="503" y="456"/>
                  </a:lnTo>
                  <a:lnTo>
                    <a:pt x="503" y="450"/>
                  </a:lnTo>
                  <a:lnTo>
                    <a:pt x="503" y="446"/>
                  </a:lnTo>
                  <a:lnTo>
                    <a:pt x="503" y="442"/>
                  </a:lnTo>
                  <a:lnTo>
                    <a:pt x="503" y="436"/>
                  </a:lnTo>
                  <a:lnTo>
                    <a:pt x="503" y="430"/>
                  </a:lnTo>
                  <a:lnTo>
                    <a:pt x="503" y="423"/>
                  </a:lnTo>
                  <a:lnTo>
                    <a:pt x="503" y="417"/>
                  </a:lnTo>
                  <a:lnTo>
                    <a:pt x="503" y="409"/>
                  </a:lnTo>
                  <a:lnTo>
                    <a:pt x="503" y="403"/>
                  </a:lnTo>
                  <a:lnTo>
                    <a:pt x="505" y="394"/>
                  </a:lnTo>
                  <a:lnTo>
                    <a:pt x="505" y="386"/>
                  </a:lnTo>
                  <a:lnTo>
                    <a:pt x="505" y="378"/>
                  </a:lnTo>
                  <a:lnTo>
                    <a:pt x="505" y="370"/>
                  </a:lnTo>
                  <a:lnTo>
                    <a:pt x="505" y="361"/>
                  </a:lnTo>
                  <a:lnTo>
                    <a:pt x="505" y="351"/>
                  </a:lnTo>
                  <a:lnTo>
                    <a:pt x="505" y="343"/>
                  </a:lnTo>
                  <a:lnTo>
                    <a:pt x="505" y="333"/>
                  </a:lnTo>
                  <a:lnTo>
                    <a:pt x="505" y="324"/>
                  </a:lnTo>
                  <a:lnTo>
                    <a:pt x="505" y="314"/>
                  </a:lnTo>
                  <a:lnTo>
                    <a:pt x="505" y="304"/>
                  </a:lnTo>
                  <a:lnTo>
                    <a:pt x="505" y="293"/>
                  </a:lnTo>
                  <a:lnTo>
                    <a:pt x="505" y="283"/>
                  </a:lnTo>
                  <a:lnTo>
                    <a:pt x="505" y="273"/>
                  </a:lnTo>
                  <a:lnTo>
                    <a:pt x="505" y="262"/>
                  </a:lnTo>
                  <a:lnTo>
                    <a:pt x="505" y="252"/>
                  </a:lnTo>
                  <a:lnTo>
                    <a:pt x="507" y="244"/>
                  </a:lnTo>
                  <a:lnTo>
                    <a:pt x="507" y="233"/>
                  </a:lnTo>
                  <a:lnTo>
                    <a:pt x="507" y="223"/>
                  </a:lnTo>
                  <a:lnTo>
                    <a:pt x="507" y="213"/>
                  </a:lnTo>
                  <a:lnTo>
                    <a:pt x="507" y="202"/>
                  </a:lnTo>
                  <a:lnTo>
                    <a:pt x="507" y="192"/>
                  </a:lnTo>
                  <a:lnTo>
                    <a:pt x="507" y="182"/>
                  </a:lnTo>
                  <a:lnTo>
                    <a:pt x="507" y="172"/>
                  </a:lnTo>
                  <a:lnTo>
                    <a:pt x="507" y="163"/>
                  </a:lnTo>
                  <a:lnTo>
                    <a:pt x="507" y="153"/>
                  </a:lnTo>
                  <a:lnTo>
                    <a:pt x="507" y="143"/>
                  </a:lnTo>
                  <a:lnTo>
                    <a:pt x="507" y="134"/>
                  </a:lnTo>
                  <a:lnTo>
                    <a:pt x="507" y="126"/>
                  </a:lnTo>
                  <a:lnTo>
                    <a:pt x="507" y="116"/>
                  </a:lnTo>
                  <a:lnTo>
                    <a:pt x="507" y="108"/>
                  </a:lnTo>
                  <a:lnTo>
                    <a:pt x="507" y="99"/>
                  </a:lnTo>
                  <a:lnTo>
                    <a:pt x="507" y="93"/>
                  </a:lnTo>
                  <a:lnTo>
                    <a:pt x="507" y="85"/>
                  </a:lnTo>
                  <a:lnTo>
                    <a:pt x="507" y="79"/>
                  </a:lnTo>
                  <a:lnTo>
                    <a:pt x="507" y="72"/>
                  </a:lnTo>
                  <a:lnTo>
                    <a:pt x="507" y="66"/>
                  </a:lnTo>
                  <a:lnTo>
                    <a:pt x="507" y="60"/>
                  </a:lnTo>
                  <a:lnTo>
                    <a:pt x="507" y="54"/>
                  </a:lnTo>
                  <a:lnTo>
                    <a:pt x="507" y="48"/>
                  </a:lnTo>
                  <a:lnTo>
                    <a:pt x="507" y="44"/>
                  </a:lnTo>
                  <a:lnTo>
                    <a:pt x="507" y="39"/>
                  </a:lnTo>
                  <a:lnTo>
                    <a:pt x="507" y="35"/>
                  </a:lnTo>
                  <a:lnTo>
                    <a:pt x="507" y="31"/>
                  </a:lnTo>
                  <a:lnTo>
                    <a:pt x="507" y="29"/>
                  </a:lnTo>
                  <a:lnTo>
                    <a:pt x="507" y="27"/>
                  </a:lnTo>
                  <a:lnTo>
                    <a:pt x="507" y="25"/>
                  </a:lnTo>
                  <a:lnTo>
                    <a:pt x="476" y="21"/>
                  </a:lnTo>
                  <a:lnTo>
                    <a:pt x="47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Freeform 31"/>
            <p:cNvSpPr>
              <a:spLocks/>
            </p:cNvSpPr>
            <p:nvPr/>
          </p:nvSpPr>
          <p:spPr bwMode="auto">
            <a:xfrm>
              <a:off x="5745" y="2599"/>
              <a:ext cx="1406" cy="508"/>
            </a:xfrm>
            <a:custGeom>
              <a:avLst/>
              <a:gdLst>
                <a:gd name="T0" fmla="*/ 1382 w 1406"/>
                <a:gd name="T1" fmla="*/ 54 h 508"/>
                <a:gd name="T2" fmla="*/ 1380 w 1406"/>
                <a:gd name="T3" fmla="*/ 97 h 508"/>
                <a:gd name="T4" fmla="*/ 1378 w 1406"/>
                <a:gd name="T5" fmla="*/ 147 h 508"/>
                <a:gd name="T6" fmla="*/ 1373 w 1406"/>
                <a:gd name="T7" fmla="*/ 196 h 508"/>
                <a:gd name="T8" fmla="*/ 1371 w 1406"/>
                <a:gd name="T9" fmla="*/ 239 h 508"/>
                <a:gd name="T10" fmla="*/ 1365 w 1406"/>
                <a:gd name="T11" fmla="*/ 293 h 508"/>
                <a:gd name="T12" fmla="*/ 1357 w 1406"/>
                <a:gd name="T13" fmla="*/ 343 h 508"/>
                <a:gd name="T14" fmla="*/ 1347 w 1406"/>
                <a:gd name="T15" fmla="*/ 396 h 508"/>
                <a:gd name="T16" fmla="*/ 1338 w 1406"/>
                <a:gd name="T17" fmla="*/ 440 h 508"/>
                <a:gd name="T18" fmla="*/ 1287 w 1406"/>
                <a:gd name="T19" fmla="*/ 440 h 508"/>
                <a:gd name="T20" fmla="*/ 1194 w 1406"/>
                <a:gd name="T21" fmla="*/ 446 h 508"/>
                <a:gd name="T22" fmla="*/ 1079 w 1406"/>
                <a:gd name="T23" fmla="*/ 452 h 508"/>
                <a:gd name="T24" fmla="*/ 959 w 1406"/>
                <a:gd name="T25" fmla="*/ 460 h 508"/>
                <a:gd name="T26" fmla="*/ 858 w 1406"/>
                <a:gd name="T27" fmla="*/ 464 h 508"/>
                <a:gd name="T28" fmla="*/ 796 w 1406"/>
                <a:gd name="T29" fmla="*/ 471 h 508"/>
                <a:gd name="T30" fmla="*/ 736 w 1406"/>
                <a:gd name="T31" fmla="*/ 473 h 508"/>
                <a:gd name="T32" fmla="*/ 687 w 1406"/>
                <a:gd name="T33" fmla="*/ 473 h 508"/>
                <a:gd name="T34" fmla="*/ 633 w 1406"/>
                <a:gd name="T35" fmla="*/ 473 h 508"/>
                <a:gd name="T36" fmla="*/ 590 w 1406"/>
                <a:gd name="T37" fmla="*/ 475 h 508"/>
                <a:gd name="T38" fmla="*/ 536 w 1406"/>
                <a:gd name="T39" fmla="*/ 475 h 508"/>
                <a:gd name="T40" fmla="*/ 454 w 1406"/>
                <a:gd name="T41" fmla="*/ 475 h 508"/>
                <a:gd name="T42" fmla="*/ 357 w 1406"/>
                <a:gd name="T43" fmla="*/ 477 h 508"/>
                <a:gd name="T44" fmla="*/ 260 w 1406"/>
                <a:gd name="T45" fmla="*/ 477 h 508"/>
                <a:gd name="T46" fmla="*/ 186 w 1406"/>
                <a:gd name="T47" fmla="*/ 477 h 508"/>
                <a:gd name="T48" fmla="*/ 142 w 1406"/>
                <a:gd name="T49" fmla="*/ 477 h 508"/>
                <a:gd name="T50" fmla="*/ 89 w 1406"/>
                <a:gd name="T51" fmla="*/ 473 h 508"/>
                <a:gd name="T52" fmla="*/ 35 w 1406"/>
                <a:gd name="T53" fmla="*/ 469 h 508"/>
                <a:gd name="T54" fmla="*/ 6 w 1406"/>
                <a:gd name="T55" fmla="*/ 485 h 508"/>
                <a:gd name="T56" fmla="*/ 56 w 1406"/>
                <a:gd name="T57" fmla="*/ 495 h 508"/>
                <a:gd name="T58" fmla="*/ 97 w 1406"/>
                <a:gd name="T59" fmla="*/ 502 h 508"/>
                <a:gd name="T60" fmla="*/ 145 w 1406"/>
                <a:gd name="T61" fmla="*/ 506 h 508"/>
                <a:gd name="T62" fmla="*/ 200 w 1406"/>
                <a:gd name="T63" fmla="*/ 508 h 508"/>
                <a:gd name="T64" fmla="*/ 279 w 1406"/>
                <a:gd name="T65" fmla="*/ 506 h 508"/>
                <a:gd name="T66" fmla="*/ 378 w 1406"/>
                <a:gd name="T67" fmla="*/ 506 h 508"/>
                <a:gd name="T68" fmla="*/ 483 w 1406"/>
                <a:gd name="T69" fmla="*/ 506 h 508"/>
                <a:gd name="T70" fmla="*/ 584 w 1406"/>
                <a:gd name="T71" fmla="*/ 504 h 508"/>
                <a:gd name="T72" fmla="*/ 666 w 1406"/>
                <a:gd name="T73" fmla="*/ 502 h 508"/>
                <a:gd name="T74" fmla="*/ 718 w 1406"/>
                <a:gd name="T75" fmla="*/ 502 h 508"/>
                <a:gd name="T76" fmla="*/ 761 w 1406"/>
                <a:gd name="T77" fmla="*/ 500 h 508"/>
                <a:gd name="T78" fmla="*/ 815 w 1406"/>
                <a:gd name="T79" fmla="*/ 497 h 508"/>
                <a:gd name="T80" fmla="*/ 877 w 1406"/>
                <a:gd name="T81" fmla="*/ 493 h 508"/>
                <a:gd name="T82" fmla="*/ 936 w 1406"/>
                <a:gd name="T83" fmla="*/ 489 h 508"/>
                <a:gd name="T84" fmla="*/ 988 w 1406"/>
                <a:gd name="T85" fmla="*/ 485 h 508"/>
                <a:gd name="T86" fmla="*/ 1033 w 1406"/>
                <a:gd name="T87" fmla="*/ 485 h 508"/>
                <a:gd name="T88" fmla="*/ 1081 w 1406"/>
                <a:gd name="T89" fmla="*/ 483 h 508"/>
                <a:gd name="T90" fmla="*/ 1149 w 1406"/>
                <a:gd name="T91" fmla="*/ 481 h 508"/>
                <a:gd name="T92" fmla="*/ 1225 w 1406"/>
                <a:gd name="T93" fmla="*/ 475 h 508"/>
                <a:gd name="T94" fmla="*/ 1295 w 1406"/>
                <a:gd name="T95" fmla="*/ 469 h 508"/>
                <a:gd name="T96" fmla="*/ 1349 w 1406"/>
                <a:gd name="T97" fmla="*/ 460 h 508"/>
                <a:gd name="T98" fmla="*/ 1376 w 1406"/>
                <a:gd name="T99" fmla="*/ 431 h 508"/>
                <a:gd name="T100" fmla="*/ 1384 w 1406"/>
                <a:gd name="T101" fmla="*/ 392 h 508"/>
                <a:gd name="T102" fmla="*/ 1388 w 1406"/>
                <a:gd name="T103" fmla="*/ 341 h 508"/>
                <a:gd name="T104" fmla="*/ 1394 w 1406"/>
                <a:gd name="T105" fmla="*/ 285 h 508"/>
                <a:gd name="T106" fmla="*/ 1396 w 1406"/>
                <a:gd name="T107" fmla="*/ 231 h 508"/>
                <a:gd name="T108" fmla="*/ 1398 w 1406"/>
                <a:gd name="T109" fmla="*/ 188 h 508"/>
                <a:gd name="T110" fmla="*/ 1400 w 1406"/>
                <a:gd name="T111" fmla="*/ 126 h 508"/>
                <a:gd name="T112" fmla="*/ 1404 w 1406"/>
                <a:gd name="T113" fmla="*/ 58 h 508"/>
                <a:gd name="T114" fmla="*/ 1404 w 1406"/>
                <a:gd name="T115" fmla="*/ 8 h 50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06"/>
                <a:gd name="T175" fmla="*/ 0 h 508"/>
                <a:gd name="T176" fmla="*/ 1406 w 1406"/>
                <a:gd name="T177" fmla="*/ 508 h 50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06" h="508">
                  <a:moveTo>
                    <a:pt x="1384" y="19"/>
                  </a:moveTo>
                  <a:lnTo>
                    <a:pt x="1384" y="19"/>
                  </a:lnTo>
                  <a:lnTo>
                    <a:pt x="1384" y="21"/>
                  </a:lnTo>
                  <a:lnTo>
                    <a:pt x="1384" y="23"/>
                  </a:lnTo>
                  <a:lnTo>
                    <a:pt x="1384" y="27"/>
                  </a:lnTo>
                  <a:lnTo>
                    <a:pt x="1382" y="31"/>
                  </a:lnTo>
                  <a:lnTo>
                    <a:pt x="1382" y="37"/>
                  </a:lnTo>
                  <a:lnTo>
                    <a:pt x="1382" y="43"/>
                  </a:lnTo>
                  <a:lnTo>
                    <a:pt x="1382" y="50"/>
                  </a:lnTo>
                  <a:lnTo>
                    <a:pt x="1382" y="54"/>
                  </a:lnTo>
                  <a:lnTo>
                    <a:pt x="1382" y="58"/>
                  </a:lnTo>
                  <a:lnTo>
                    <a:pt x="1382" y="62"/>
                  </a:lnTo>
                  <a:lnTo>
                    <a:pt x="1382" y="66"/>
                  </a:lnTo>
                  <a:lnTo>
                    <a:pt x="1380" y="70"/>
                  </a:lnTo>
                  <a:lnTo>
                    <a:pt x="1380" y="74"/>
                  </a:lnTo>
                  <a:lnTo>
                    <a:pt x="1380" y="78"/>
                  </a:lnTo>
                  <a:lnTo>
                    <a:pt x="1380" y="83"/>
                  </a:lnTo>
                  <a:lnTo>
                    <a:pt x="1380" y="87"/>
                  </a:lnTo>
                  <a:lnTo>
                    <a:pt x="1380" y="93"/>
                  </a:lnTo>
                  <a:lnTo>
                    <a:pt x="1380" y="97"/>
                  </a:lnTo>
                  <a:lnTo>
                    <a:pt x="1380" y="103"/>
                  </a:lnTo>
                  <a:lnTo>
                    <a:pt x="1380" y="107"/>
                  </a:lnTo>
                  <a:lnTo>
                    <a:pt x="1380" y="111"/>
                  </a:lnTo>
                  <a:lnTo>
                    <a:pt x="1380" y="118"/>
                  </a:lnTo>
                  <a:lnTo>
                    <a:pt x="1380" y="122"/>
                  </a:lnTo>
                  <a:lnTo>
                    <a:pt x="1378" y="126"/>
                  </a:lnTo>
                  <a:lnTo>
                    <a:pt x="1378" y="132"/>
                  </a:lnTo>
                  <a:lnTo>
                    <a:pt x="1378" y="136"/>
                  </a:lnTo>
                  <a:lnTo>
                    <a:pt x="1378" y="142"/>
                  </a:lnTo>
                  <a:lnTo>
                    <a:pt x="1378" y="147"/>
                  </a:lnTo>
                  <a:lnTo>
                    <a:pt x="1376" y="153"/>
                  </a:lnTo>
                  <a:lnTo>
                    <a:pt x="1376" y="157"/>
                  </a:lnTo>
                  <a:lnTo>
                    <a:pt x="1376" y="163"/>
                  </a:lnTo>
                  <a:lnTo>
                    <a:pt x="1376" y="167"/>
                  </a:lnTo>
                  <a:lnTo>
                    <a:pt x="1376" y="173"/>
                  </a:lnTo>
                  <a:lnTo>
                    <a:pt x="1376" y="178"/>
                  </a:lnTo>
                  <a:lnTo>
                    <a:pt x="1376" y="184"/>
                  </a:lnTo>
                  <a:lnTo>
                    <a:pt x="1373" y="188"/>
                  </a:lnTo>
                  <a:lnTo>
                    <a:pt x="1373" y="192"/>
                  </a:lnTo>
                  <a:lnTo>
                    <a:pt x="1373" y="196"/>
                  </a:lnTo>
                  <a:lnTo>
                    <a:pt x="1373" y="202"/>
                  </a:lnTo>
                  <a:lnTo>
                    <a:pt x="1373" y="206"/>
                  </a:lnTo>
                  <a:lnTo>
                    <a:pt x="1373" y="211"/>
                  </a:lnTo>
                  <a:lnTo>
                    <a:pt x="1373" y="215"/>
                  </a:lnTo>
                  <a:lnTo>
                    <a:pt x="1373" y="219"/>
                  </a:lnTo>
                  <a:lnTo>
                    <a:pt x="1371" y="221"/>
                  </a:lnTo>
                  <a:lnTo>
                    <a:pt x="1371" y="225"/>
                  </a:lnTo>
                  <a:lnTo>
                    <a:pt x="1371" y="229"/>
                  </a:lnTo>
                  <a:lnTo>
                    <a:pt x="1371" y="233"/>
                  </a:lnTo>
                  <a:lnTo>
                    <a:pt x="1371" y="239"/>
                  </a:lnTo>
                  <a:lnTo>
                    <a:pt x="1371" y="246"/>
                  </a:lnTo>
                  <a:lnTo>
                    <a:pt x="1371" y="252"/>
                  </a:lnTo>
                  <a:lnTo>
                    <a:pt x="1371" y="256"/>
                  </a:lnTo>
                  <a:lnTo>
                    <a:pt x="1369" y="260"/>
                  </a:lnTo>
                  <a:lnTo>
                    <a:pt x="1369" y="264"/>
                  </a:lnTo>
                  <a:lnTo>
                    <a:pt x="1367" y="268"/>
                  </a:lnTo>
                  <a:lnTo>
                    <a:pt x="1367" y="275"/>
                  </a:lnTo>
                  <a:lnTo>
                    <a:pt x="1367" y="281"/>
                  </a:lnTo>
                  <a:lnTo>
                    <a:pt x="1367" y="285"/>
                  </a:lnTo>
                  <a:lnTo>
                    <a:pt x="1365" y="293"/>
                  </a:lnTo>
                  <a:lnTo>
                    <a:pt x="1365" y="299"/>
                  </a:lnTo>
                  <a:lnTo>
                    <a:pt x="1363" y="308"/>
                  </a:lnTo>
                  <a:lnTo>
                    <a:pt x="1361" y="314"/>
                  </a:lnTo>
                  <a:lnTo>
                    <a:pt x="1361" y="318"/>
                  </a:lnTo>
                  <a:lnTo>
                    <a:pt x="1361" y="322"/>
                  </a:lnTo>
                  <a:lnTo>
                    <a:pt x="1359" y="326"/>
                  </a:lnTo>
                  <a:lnTo>
                    <a:pt x="1359" y="330"/>
                  </a:lnTo>
                  <a:lnTo>
                    <a:pt x="1357" y="334"/>
                  </a:lnTo>
                  <a:lnTo>
                    <a:pt x="1357" y="339"/>
                  </a:lnTo>
                  <a:lnTo>
                    <a:pt x="1357" y="343"/>
                  </a:lnTo>
                  <a:lnTo>
                    <a:pt x="1357" y="347"/>
                  </a:lnTo>
                  <a:lnTo>
                    <a:pt x="1355" y="349"/>
                  </a:lnTo>
                  <a:lnTo>
                    <a:pt x="1355" y="353"/>
                  </a:lnTo>
                  <a:lnTo>
                    <a:pt x="1355" y="357"/>
                  </a:lnTo>
                  <a:lnTo>
                    <a:pt x="1355" y="361"/>
                  </a:lnTo>
                  <a:lnTo>
                    <a:pt x="1353" y="367"/>
                  </a:lnTo>
                  <a:lnTo>
                    <a:pt x="1351" y="376"/>
                  </a:lnTo>
                  <a:lnTo>
                    <a:pt x="1349" y="382"/>
                  </a:lnTo>
                  <a:lnTo>
                    <a:pt x="1349" y="390"/>
                  </a:lnTo>
                  <a:lnTo>
                    <a:pt x="1347" y="396"/>
                  </a:lnTo>
                  <a:lnTo>
                    <a:pt x="1347" y="403"/>
                  </a:lnTo>
                  <a:lnTo>
                    <a:pt x="1345" y="409"/>
                  </a:lnTo>
                  <a:lnTo>
                    <a:pt x="1345" y="415"/>
                  </a:lnTo>
                  <a:lnTo>
                    <a:pt x="1343" y="419"/>
                  </a:lnTo>
                  <a:lnTo>
                    <a:pt x="1343" y="425"/>
                  </a:lnTo>
                  <a:lnTo>
                    <a:pt x="1340" y="427"/>
                  </a:lnTo>
                  <a:lnTo>
                    <a:pt x="1340" y="431"/>
                  </a:lnTo>
                  <a:lnTo>
                    <a:pt x="1340" y="438"/>
                  </a:lnTo>
                  <a:lnTo>
                    <a:pt x="1340" y="440"/>
                  </a:lnTo>
                  <a:lnTo>
                    <a:pt x="1338" y="440"/>
                  </a:lnTo>
                  <a:lnTo>
                    <a:pt x="1334" y="440"/>
                  </a:lnTo>
                  <a:lnTo>
                    <a:pt x="1330" y="440"/>
                  </a:lnTo>
                  <a:lnTo>
                    <a:pt x="1328" y="440"/>
                  </a:lnTo>
                  <a:lnTo>
                    <a:pt x="1324" y="440"/>
                  </a:lnTo>
                  <a:lnTo>
                    <a:pt x="1320" y="440"/>
                  </a:lnTo>
                  <a:lnTo>
                    <a:pt x="1314" y="440"/>
                  </a:lnTo>
                  <a:lnTo>
                    <a:pt x="1307" y="440"/>
                  </a:lnTo>
                  <a:lnTo>
                    <a:pt x="1301" y="440"/>
                  </a:lnTo>
                  <a:lnTo>
                    <a:pt x="1295" y="440"/>
                  </a:lnTo>
                  <a:lnTo>
                    <a:pt x="1287" y="440"/>
                  </a:lnTo>
                  <a:lnTo>
                    <a:pt x="1281" y="442"/>
                  </a:lnTo>
                  <a:lnTo>
                    <a:pt x="1272" y="442"/>
                  </a:lnTo>
                  <a:lnTo>
                    <a:pt x="1264" y="442"/>
                  </a:lnTo>
                  <a:lnTo>
                    <a:pt x="1254" y="442"/>
                  </a:lnTo>
                  <a:lnTo>
                    <a:pt x="1246" y="444"/>
                  </a:lnTo>
                  <a:lnTo>
                    <a:pt x="1235" y="444"/>
                  </a:lnTo>
                  <a:lnTo>
                    <a:pt x="1225" y="444"/>
                  </a:lnTo>
                  <a:lnTo>
                    <a:pt x="1215" y="444"/>
                  </a:lnTo>
                  <a:lnTo>
                    <a:pt x="1204" y="446"/>
                  </a:lnTo>
                  <a:lnTo>
                    <a:pt x="1194" y="446"/>
                  </a:lnTo>
                  <a:lnTo>
                    <a:pt x="1184" y="446"/>
                  </a:lnTo>
                  <a:lnTo>
                    <a:pt x="1171" y="446"/>
                  </a:lnTo>
                  <a:lnTo>
                    <a:pt x="1159" y="448"/>
                  </a:lnTo>
                  <a:lnTo>
                    <a:pt x="1149" y="448"/>
                  </a:lnTo>
                  <a:lnTo>
                    <a:pt x="1136" y="450"/>
                  </a:lnTo>
                  <a:lnTo>
                    <a:pt x="1126" y="450"/>
                  </a:lnTo>
                  <a:lnTo>
                    <a:pt x="1114" y="450"/>
                  </a:lnTo>
                  <a:lnTo>
                    <a:pt x="1101" y="452"/>
                  </a:lnTo>
                  <a:lnTo>
                    <a:pt x="1091" y="452"/>
                  </a:lnTo>
                  <a:lnTo>
                    <a:pt x="1079" y="452"/>
                  </a:lnTo>
                  <a:lnTo>
                    <a:pt x="1066" y="454"/>
                  </a:lnTo>
                  <a:lnTo>
                    <a:pt x="1054" y="454"/>
                  </a:lnTo>
                  <a:lnTo>
                    <a:pt x="1041" y="454"/>
                  </a:lnTo>
                  <a:lnTo>
                    <a:pt x="1029" y="454"/>
                  </a:lnTo>
                  <a:lnTo>
                    <a:pt x="1017" y="456"/>
                  </a:lnTo>
                  <a:lnTo>
                    <a:pt x="1004" y="456"/>
                  </a:lnTo>
                  <a:lnTo>
                    <a:pt x="994" y="458"/>
                  </a:lnTo>
                  <a:lnTo>
                    <a:pt x="982" y="458"/>
                  </a:lnTo>
                  <a:lnTo>
                    <a:pt x="969" y="458"/>
                  </a:lnTo>
                  <a:lnTo>
                    <a:pt x="959" y="460"/>
                  </a:lnTo>
                  <a:lnTo>
                    <a:pt x="947" y="460"/>
                  </a:lnTo>
                  <a:lnTo>
                    <a:pt x="936" y="460"/>
                  </a:lnTo>
                  <a:lnTo>
                    <a:pt x="926" y="460"/>
                  </a:lnTo>
                  <a:lnTo>
                    <a:pt x="916" y="462"/>
                  </a:lnTo>
                  <a:lnTo>
                    <a:pt x="905" y="462"/>
                  </a:lnTo>
                  <a:lnTo>
                    <a:pt x="895" y="462"/>
                  </a:lnTo>
                  <a:lnTo>
                    <a:pt x="885" y="464"/>
                  </a:lnTo>
                  <a:lnTo>
                    <a:pt x="874" y="464"/>
                  </a:lnTo>
                  <a:lnTo>
                    <a:pt x="866" y="464"/>
                  </a:lnTo>
                  <a:lnTo>
                    <a:pt x="858" y="464"/>
                  </a:lnTo>
                  <a:lnTo>
                    <a:pt x="850" y="467"/>
                  </a:lnTo>
                  <a:lnTo>
                    <a:pt x="841" y="467"/>
                  </a:lnTo>
                  <a:lnTo>
                    <a:pt x="835" y="469"/>
                  </a:lnTo>
                  <a:lnTo>
                    <a:pt x="827" y="469"/>
                  </a:lnTo>
                  <a:lnTo>
                    <a:pt x="821" y="469"/>
                  </a:lnTo>
                  <a:lnTo>
                    <a:pt x="815" y="469"/>
                  </a:lnTo>
                  <a:lnTo>
                    <a:pt x="811" y="469"/>
                  </a:lnTo>
                  <a:lnTo>
                    <a:pt x="804" y="469"/>
                  </a:lnTo>
                  <a:lnTo>
                    <a:pt x="800" y="469"/>
                  </a:lnTo>
                  <a:lnTo>
                    <a:pt x="796" y="471"/>
                  </a:lnTo>
                  <a:lnTo>
                    <a:pt x="794" y="471"/>
                  </a:lnTo>
                  <a:lnTo>
                    <a:pt x="788" y="471"/>
                  </a:lnTo>
                  <a:lnTo>
                    <a:pt x="782" y="471"/>
                  </a:lnTo>
                  <a:lnTo>
                    <a:pt x="773" y="471"/>
                  </a:lnTo>
                  <a:lnTo>
                    <a:pt x="767" y="471"/>
                  </a:lnTo>
                  <a:lnTo>
                    <a:pt x="761" y="471"/>
                  </a:lnTo>
                  <a:lnTo>
                    <a:pt x="753" y="473"/>
                  </a:lnTo>
                  <a:lnTo>
                    <a:pt x="747" y="473"/>
                  </a:lnTo>
                  <a:lnTo>
                    <a:pt x="740" y="473"/>
                  </a:lnTo>
                  <a:lnTo>
                    <a:pt x="736" y="473"/>
                  </a:lnTo>
                  <a:lnTo>
                    <a:pt x="732" y="473"/>
                  </a:lnTo>
                  <a:lnTo>
                    <a:pt x="728" y="473"/>
                  </a:lnTo>
                  <a:lnTo>
                    <a:pt x="724" y="473"/>
                  </a:lnTo>
                  <a:lnTo>
                    <a:pt x="718" y="473"/>
                  </a:lnTo>
                  <a:lnTo>
                    <a:pt x="709" y="473"/>
                  </a:lnTo>
                  <a:lnTo>
                    <a:pt x="705" y="473"/>
                  </a:lnTo>
                  <a:lnTo>
                    <a:pt x="701" y="473"/>
                  </a:lnTo>
                  <a:lnTo>
                    <a:pt x="699" y="473"/>
                  </a:lnTo>
                  <a:lnTo>
                    <a:pt x="695" y="473"/>
                  </a:lnTo>
                  <a:lnTo>
                    <a:pt x="687" y="473"/>
                  </a:lnTo>
                  <a:lnTo>
                    <a:pt x="681" y="473"/>
                  </a:lnTo>
                  <a:lnTo>
                    <a:pt x="677" y="473"/>
                  </a:lnTo>
                  <a:lnTo>
                    <a:pt x="672" y="473"/>
                  </a:lnTo>
                  <a:lnTo>
                    <a:pt x="670" y="473"/>
                  </a:lnTo>
                  <a:lnTo>
                    <a:pt x="666" y="473"/>
                  </a:lnTo>
                  <a:lnTo>
                    <a:pt x="658" y="473"/>
                  </a:lnTo>
                  <a:lnTo>
                    <a:pt x="652" y="473"/>
                  </a:lnTo>
                  <a:lnTo>
                    <a:pt x="646" y="473"/>
                  </a:lnTo>
                  <a:lnTo>
                    <a:pt x="639" y="473"/>
                  </a:lnTo>
                  <a:lnTo>
                    <a:pt x="633" y="473"/>
                  </a:lnTo>
                  <a:lnTo>
                    <a:pt x="627" y="473"/>
                  </a:lnTo>
                  <a:lnTo>
                    <a:pt x="621" y="473"/>
                  </a:lnTo>
                  <a:lnTo>
                    <a:pt x="617" y="473"/>
                  </a:lnTo>
                  <a:lnTo>
                    <a:pt x="611" y="473"/>
                  </a:lnTo>
                  <a:lnTo>
                    <a:pt x="606" y="473"/>
                  </a:lnTo>
                  <a:lnTo>
                    <a:pt x="602" y="473"/>
                  </a:lnTo>
                  <a:lnTo>
                    <a:pt x="598" y="475"/>
                  </a:lnTo>
                  <a:lnTo>
                    <a:pt x="596" y="475"/>
                  </a:lnTo>
                  <a:lnTo>
                    <a:pt x="594" y="475"/>
                  </a:lnTo>
                  <a:lnTo>
                    <a:pt x="590" y="475"/>
                  </a:lnTo>
                  <a:lnTo>
                    <a:pt x="584" y="475"/>
                  </a:lnTo>
                  <a:lnTo>
                    <a:pt x="580" y="475"/>
                  </a:lnTo>
                  <a:lnTo>
                    <a:pt x="575" y="475"/>
                  </a:lnTo>
                  <a:lnTo>
                    <a:pt x="571" y="475"/>
                  </a:lnTo>
                  <a:lnTo>
                    <a:pt x="567" y="475"/>
                  </a:lnTo>
                  <a:lnTo>
                    <a:pt x="561" y="475"/>
                  </a:lnTo>
                  <a:lnTo>
                    <a:pt x="555" y="475"/>
                  </a:lnTo>
                  <a:lnTo>
                    <a:pt x="549" y="475"/>
                  </a:lnTo>
                  <a:lnTo>
                    <a:pt x="542" y="475"/>
                  </a:lnTo>
                  <a:lnTo>
                    <a:pt x="536" y="475"/>
                  </a:lnTo>
                  <a:lnTo>
                    <a:pt x="528" y="475"/>
                  </a:lnTo>
                  <a:lnTo>
                    <a:pt x="522" y="475"/>
                  </a:lnTo>
                  <a:lnTo>
                    <a:pt x="514" y="475"/>
                  </a:lnTo>
                  <a:lnTo>
                    <a:pt x="505" y="475"/>
                  </a:lnTo>
                  <a:lnTo>
                    <a:pt x="497" y="475"/>
                  </a:lnTo>
                  <a:lnTo>
                    <a:pt x="489" y="475"/>
                  </a:lnTo>
                  <a:lnTo>
                    <a:pt x="481" y="475"/>
                  </a:lnTo>
                  <a:lnTo>
                    <a:pt x="470" y="475"/>
                  </a:lnTo>
                  <a:lnTo>
                    <a:pt x="462" y="475"/>
                  </a:lnTo>
                  <a:lnTo>
                    <a:pt x="454" y="475"/>
                  </a:lnTo>
                  <a:lnTo>
                    <a:pt x="444" y="475"/>
                  </a:lnTo>
                  <a:lnTo>
                    <a:pt x="435" y="475"/>
                  </a:lnTo>
                  <a:lnTo>
                    <a:pt x="425" y="475"/>
                  </a:lnTo>
                  <a:lnTo>
                    <a:pt x="415" y="475"/>
                  </a:lnTo>
                  <a:lnTo>
                    <a:pt x="406" y="475"/>
                  </a:lnTo>
                  <a:lnTo>
                    <a:pt x="396" y="475"/>
                  </a:lnTo>
                  <a:lnTo>
                    <a:pt x="386" y="475"/>
                  </a:lnTo>
                  <a:lnTo>
                    <a:pt x="375" y="475"/>
                  </a:lnTo>
                  <a:lnTo>
                    <a:pt x="367" y="477"/>
                  </a:lnTo>
                  <a:lnTo>
                    <a:pt x="357" y="477"/>
                  </a:lnTo>
                  <a:lnTo>
                    <a:pt x="347" y="477"/>
                  </a:lnTo>
                  <a:lnTo>
                    <a:pt x="336" y="477"/>
                  </a:lnTo>
                  <a:lnTo>
                    <a:pt x="326" y="477"/>
                  </a:lnTo>
                  <a:lnTo>
                    <a:pt x="316" y="477"/>
                  </a:lnTo>
                  <a:lnTo>
                    <a:pt x="305" y="477"/>
                  </a:lnTo>
                  <a:lnTo>
                    <a:pt x="297" y="477"/>
                  </a:lnTo>
                  <a:lnTo>
                    <a:pt x="289" y="477"/>
                  </a:lnTo>
                  <a:lnTo>
                    <a:pt x="279" y="477"/>
                  </a:lnTo>
                  <a:lnTo>
                    <a:pt x="270" y="477"/>
                  </a:lnTo>
                  <a:lnTo>
                    <a:pt x="260" y="477"/>
                  </a:lnTo>
                  <a:lnTo>
                    <a:pt x="252" y="477"/>
                  </a:lnTo>
                  <a:lnTo>
                    <a:pt x="244" y="477"/>
                  </a:lnTo>
                  <a:lnTo>
                    <a:pt x="235" y="477"/>
                  </a:lnTo>
                  <a:lnTo>
                    <a:pt x="227" y="477"/>
                  </a:lnTo>
                  <a:lnTo>
                    <a:pt x="221" y="477"/>
                  </a:lnTo>
                  <a:lnTo>
                    <a:pt x="213" y="477"/>
                  </a:lnTo>
                  <a:lnTo>
                    <a:pt x="204" y="477"/>
                  </a:lnTo>
                  <a:lnTo>
                    <a:pt x="198" y="477"/>
                  </a:lnTo>
                  <a:lnTo>
                    <a:pt x="192" y="477"/>
                  </a:lnTo>
                  <a:lnTo>
                    <a:pt x="186" y="477"/>
                  </a:lnTo>
                  <a:lnTo>
                    <a:pt x="180" y="477"/>
                  </a:lnTo>
                  <a:lnTo>
                    <a:pt x="173" y="477"/>
                  </a:lnTo>
                  <a:lnTo>
                    <a:pt x="169" y="477"/>
                  </a:lnTo>
                  <a:lnTo>
                    <a:pt x="165" y="477"/>
                  </a:lnTo>
                  <a:lnTo>
                    <a:pt x="161" y="477"/>
                  </a:lnTo>
                  <a:lnTo>
                    <a:pt x="157" y="477"/>
                  </a:lnTo>
                  <a:lnTo>
                    <a:pt x="153" y="477"/>
                  </a:lnTo>
                  <a:lnTo>
                    <a:pt x="149" y="477"/>
                  </a:lnTo>
                  <a:lnTo>
                    <a:pt x="147" y="477"/>
                  </a:lnTo>
                  <a:lnTo>
                    <a:pt x="142" y="477"/>
                  </a:lnTo>
                  <a:lnTo>
                    <a:pt x="136" y="477"/>
                  </a:lnTo>
                  <a:lnTo>
                    <a:pt x="132" y="475"/>
                  </a:lnTo>
                  <a:lnTo>
                    <a:pt x="128" y="475"/>
                  </a:lnTo>
                  <a:lnTo>
                    <a:pt x="122" y="475"/>
                  </a:lnTo>
                  <a:lnTo>
                    <a:pt x="118" y="475"/>
                  </a:lnTo>
                  <a:lnTo>
                    <a:pt x="112" y="475"/>
                  </a:lnTo>
                  <a:lnTo>
                    <a:pt x="107" y="473"/>
                  </a:lnTo>
                  <a:lnTo>
                    <a:pt x="101" y="473"/>
                  </a:lnTo>
                  <a:lnTo>
                    <a:pt x="95" y="473"/>
                  </a:lnTo>
                  <a:lnTo>
                    <a:pt x="89" y="473"/>
                  </a:lnTo>
                  <a:lnTo>
                    <a:pt x="85" y="473"/>
                  </a:lnTo>
                  <a:lnTo>
                    <a:pt x="79" y="473"/>
                  </a:lnTo>
                  <a:lnTo>
                    <a:pt x="72" y="473"/>
                  </a:lnTo>
                  <a:lnTo>
                    <a:pt x="66" y="471"/>
                  </a:lnTo>
                  <a:lnTo>
                    <a:pt x="60" y="471"/>
                  </a:lnTo>
                  <a:lnTo>
                    <a:pt x="56" y="471"/>
                  </a:lnTo>
                  <a:lnTo>
                    <a:pt x="50" y="471"/>
                  </a:lnTo>
                  <a:lnTo>
                    <a:pt x="43" y="469"/>
                  </a:lnTo>
                  <a:lnTo>
                    <a:pt x="39" y="469"/>
                  </a:lnTo>
                  <a:lnTo>
                    <a:pt x="35" y="469"/>
                  </a:lnTo>
                  <a:lnTo>
                    <a:pt x="31" y="469"/>
                  </a:lnTo>
                  <a:lnTo>
                    <a:pt x="27" y="469"/>
                  </a:lnTo>
                  <a:lnTo>
                    <a:pt x="23" y="469"/>
                  </a:lnTo>
                  <a:lnTo>
                    <a:pt x="19" y="469"/>
                  </a:lnTo>
                  <a:lnTo>
                    <a:pt x="17" y="469"/>
                  </a:lnTo>
                  <a:lnTo>
                    <a:pt x="13" y="469"/>
                  </a:lnTo>
                  <a:lnTo>
                    <a:pt x="0" y="483"/>
                  </a:lnTo>
                  <a:lnTo>
                    <a:pt x="2" y="485"/>
                  </a:lnTo>
                  <a:lnTo>
                    <a:pt x="6" y="485"/>
                  </a:lnTo>
                  <a:lnTo>
                    <a:pt x="13" y="487"/>
                  </a:lnTo>
                  <a:lnTo>
                    <a:pt x="15" y="487"/>
                  </a:lnTo>
                  <a:lnTo>
                    <a:pt x="19" y="489"/>
                  </a:lnTo>
                  <a:lnTo>
                    <a:pt x="23" y="489"/>
                  </a:lnTo>
                  <a:lnTo>
                    <a:pt x="27" y="491"/>
                  </a:lnTo>
                  <a:lnTo>
                    <a:pt x="31" y="491"/>
                  </a:lnTo>
                  <a:lnTo>
                    <a:pt x="37" y="493"/>
                  </a:lnTo>
                  <a:lnTo>
                    <a:pt x="43" y="493"/>
                  </a:lnTo>
                  <a:lnTo>
                    <a:pt x="50" y="495"/>
                  </a:lnTo>
                  <a:lnTo>
                    <a:pt x="56" y="495"/>
                  </a:lnTo>
                  <a:lnTo>
                    <a:pt x="62" y="497"/>
                  </a:lnTo>
                  <a:lnTo>
                    <a:pt x="66" y="497"/>
                  </a:lnTo>
                  <a:lnTo>
                    <a:pt x="68" y="497"/>
                  </a:lnTo>
                  <a:lnTo>
                    <a:pt x="72" y="500"/>
                  </a:lnTo>
                  <a:lnTo>
                    <a:pt x="76" y="500"/>
                  </a:lnTo>
                  <a:lnTo>
                    <a:pt x="81" y="500"/>
                  </a:lnTo>
                  <a:lnTo>
                    <a:pt x="85" y="500"/>
                  </a:lnTo>
                  <a:lnTo>
                    <a:pt x="89" y="502"/>
                  </a:lnTo>
                  <a:lnTo>
                    <a:pt x="93" y="502"/>
                  </a:lnTo>
                  <a:lnTo>
                    <a:pt x="97" y="502"/>
                  </a:lnTo>
                  <a:lnTo>
                    <a:pt x="101" y="502"/>
                  </a:lnTo>
                  <a:lnTo>
                    <a:pt x="105" y="504"/>
                  </a:lnTo>
                  <a:lnTo>
                    <a:pt x="109" y="504"/>
                  </a:lnTo>
                  <a:lnTo>
                    <a:pt x="114" y="504"/>
                  </a:lnTo>
                  <a:lnTo>
                    <a:pt x="120" y="504"/>
                  </a:lnTo>
                  <a:lnTo>
                    <a:pt x="124" y="504"/>
                  </a:lnTo>
                  <a:lnTo>
                    <a:pt x="128" y="506"/>
                  </a:lnTo>
                  <a:lnTo>
                    <a:pt x="134" y="506"/>
                  </a:lnTo>
                  <a:lnTo>
                    <a:pt x="138" y="506"/>
                  </a:lnTo>
                  <a:lnTo>
                    <a:pt x="145" y="506"/>
                  </a:lnTo>
                  <a:lnTo>
                    <a:pt x="151" y="506"/>
                  </a:lnTo>
                  <a:lnTo>
                    <a:pt x="155" y="506"/>
                  </a:lnTo>
                  <a:lnTo>
                    <a:pt x="161" y="506"/>
                  </a:lnTo>
                  <a:lnTo>
                    <a:pt x="165" y="506"/>
                  </a:lnTo>
                  <a:lnTo>
                    <a:pt x="171" y="508"/>
                  </a:lnTo>
                  <a:lnTo>
                    <a:pt x="178" y="508"/>
                  </a:lnTo>
                  <a:lnTo>
                    <a:pt x="184" y="508"/>
                  </a:lnTo>
                  <a:lnTo>
                    <a:pt x="190" y="508"/>
                  </a:lnTo>
                  <a:lnTo>
                    <a:pt x="196" y="508"/>
                  </a:lnTo>
                  <a:lnTo>
                    <a:pt x="200" y="508"/>
                  </a:lnTo>
                  <a:lnTo>
                    <a:pt x="206" y="508"/>
                  </a:lnTo>
                  <a:lnTo>
                    <a:pt x="215" y="508"/>
                  </a:lnTo>
                  <a:lnTo>
                    <a:pt x="221" y="508"/>
                  </a:lnTo>
                  <a:lnTo>
                    <a:pt x="227" y="508"/>
                  </a:lnTo>
                  <a:lnTo>
                    <a:pt x="235" y="508"/>
                  </a:lnTo>
                  <a:lnTo>
                    <a:pt x="244" y="508"/>
                  </a:lnTo>
                  <a:lnTo>
                    <a:pt x="252" y="508"/>
                  </a:lnTo>
                  <a:lnTo>
                    <a:pt x="260" y="506"/>
                  </a:lnTo>
                  <a:lnTo>
                    <a:pt x="268" y="506"/>
                  </a:lnTo>
                  <a:lnTo>
                    <a:pt x="279" y="506"/>
                  </a:lnTo>
                  <a:lnTo>
                    <a:pt x="287" y="506"/>
                  </a:lnTo>
                  <a:lnTo>
                    <a:pt x="297" y="506"/>
                  </a:lnTo>
                  <a:lnTo>
                    <a:pt x="305" y="506"/>
                  </a:lnTo>
                  <a:lnTo>
                    <a:pt x="316" y="506"/>
                  </a:lnTo>
                  <a:lnTo>
                    <a:pt x="326" y="506"/>
                  </a:lnTo>
                  <a:lnTo>
                    <a:pt x="336" y="506"/>
                  </a:lnTo>
                  <a:lnTo>
                    <a:pt x="345" y="506"/>
                  </a:lnTo>
                  <a:lnTo>
                    <a:pt x="355" y="506"/>
                  </a:lnTo>
                  <a:lnTo>
                    <a:pt x="367" y="506"/>
                  </a:lnTo>
                  <a:lnTo>
                    <a:pt x="378" y="506"/>
                  </a:lnTo>
                  <a:lnTo>
                    <a:pt x="386" y="506"/>
                  </a:lnTo>
                  <a:lnTo>
                    <a:pt x="398" y="506"/>
                  </a:lnTo>
                  <a:lnTo>
                    <a:pt x="408" y="506"/>
                  </a:lnTo>
                  <a:lnTo>
                    <a:pt x="419" y="506"/>
                  </a:lnTo>
                  <a:lnTo>
                    <a:pt x="429" y="506"/>
                  </a:lnTo>
                  <a:lnTo>
                    <a:pt x="441" y="506"/>
                  </a:lnTo>
                  <a:lnTo>
                    <a:pt x="452" y="506"/>
                  </a:lnTo>
                  <a:lnTo>
                    <a:pt x="462" y="506"/>
                  </a:lnTo>
                  <a:lnTo>
                    <a:pt x="472" y="506"/>
                  </a:lnTo>
                  <a:lnTo>
                    <a:pt x="483" y="506"/>
                  </a:lnTo>
                  <a:lnTo>
                    <a:pt x="495" y="506"/>
                  </a:lnTo>
                  <a:lnTo>
                    <a:pt x="505" y="504"/>
                  </a:lnTo>
                  <a:lnTo>
                    <a:pt x="516" y="504"/>
                  </a:lnTo>
                  <a:lnTo>
                    <a:pt x="526" y="504"/>
                  </a:lnTo>
                  <a:lnTo>
                    <a:pt x="536" y="504"/>
                  </a:lnTo>
                  <a:lnTo>
                    <a:pt x="545" y="504"/>
                  </a:lnTo>
                  <a:lnTo>
                    <a:pt x="555" y="504"/>
                  </a:lnTo>
                  <a:lnTo>
                    <a:pt x="565" y="504"/>
                  </a:lnTo>
                  <a:lnTo>
                    <a:pt x="575" y="504"/>
                  </a:lnTo>
                  <a:lnTo>
                    <a:pt x="584" y="504"/>
                  </a:lnTo>
                  <a:lnTo>
                    <a:pt x="592" y="504"/>
                  </a:lnTo>
                  <a:lnTo>
                    <a:pt x="602" y="504"/>
                  </a:lnTo>
                  <a:lnTo>
                    <a:pt x="611" y="504"/>
                  </a:lnTo>
                  <a:lnTo>
                    <a:pt x="619" y="504"/>
                  </a:lnTo>
                  <a:lnTo>
                    <a:pt x="627" y="504"/>
                  </a:lnTo>
                  <a:lnTo>
                    <a:pt x="635" y="504"/>
                  </a:lnTo>
                  <a:lnTo>
                    <a:pt x="644" y="504"/>
                  </a:lnTo>
                  <a:lnTo>
                    <a:pt x="652" y="502"/>
                  </a:lnTo>
                  <a:lnTo>
                    <a:pt x="658" y="502"/>
                  </a:lnTo>
                  <a:lnTo>
                    <a:pt x="666" y="502"/>
                  </a:lnTo>
                  <a:lnTo>
                    <a:pt x="672" y="502"/>
                  </a:lnTo>
                  <a:lnTo>
                    <a:pt x="679" y="502"/>
                  </a:lnTo>
                  <a:lnTo>
                    <a:pt x="683" y="502"/>
                  </a:lnTo>
                  <a:lnTo>
                    <a:pt x="689" y="502"/>
                  </a:lnTo>
                  <a:lnTo>
                    <a:pt x="695" y="502"/>
                  </a:lnTo>
                  <a:lnTo>
                    <a:pt x="699" y="502"/>
                  </a:lnTo>
                  <a:lnTo>
                    <a:pt x="703" y="502"/>
                  </a:lnTo>
                  <a:lnTo>
                    <a:pt x="707" y="502"/>
                  </a:lnTo>
                  <a:lnTo>
                    <a:pt x="712" y="502"/>
                  </a:lnTo>
                  <a:lnTo>
                    <a:pt x="718" y="502"/>
                  </a:lnTo>
                  <a:lnTo>
                    <a:pt x="722" y="502"/>
                  </a:lnTo>
                  <a:lnTo>
                    <a:pt x="724" y="502"/>
                  </a:lnTo>
                  <a:lnTo>
                    <a:pt x="730" y="502"/>
                  </a:lnTo>
                  <a:lnTo>
                    <a:pt x="734" y="502"/>
                  </a:lnTo>
                  <a:lnTo>
                    <a:pt x="742" y="502"/>
                  </a:lnTo>
                  <a:lnTo>
                    <a:pt x="745" y="500"/>
                  </a:lnTo>
                  <a:lnTo>
                    <a:pt x="749" y="500"/>
                  </a:lnTo>
                  <a:lnTo>
                    <a:pt x="753" y="500"/>
                  </a:lnTo>
                  <a:lnTo>
                    <a:pt x="757" y="500"/>
                  </a:lnTo>
                  <a:lnTo>
                    <a:pt x="761" y="500"/>
                  </a:lnTo>
                  <a:lnTo>
                    <a:pt x="767" y="500"/>
                  </a:lnTo>
                  <a:lnTo>
                    <a:pt x="771" y="500"/>
                  </a:lnTo>
                  <a:lnTo>
                    <a:pt x="775" y="500"/>
                  </a:lnTo>
                  <a:lnTo>
                    <a:pt x="780" y="500"/>
                  </a:lnTo>
                  <a:lnTo>
                    <a:pt x="786" y="497"/>
                  </a:lnTo>
                  <a:lnTo>
                    <a:pt x="790" y="497"/>
                  </a:lnTo>
                  <a:lnTo>
                    <a:pt x="796" y="497"/>
                  </a:lnTo>
                  <a:lnTo>
                    <a:pt x="802" y="497"/>
                  </a:lnTo>
                  <a:lnTo>
                    <a:pt x="808" y="497"/>
                  </a:lnTo>
                  <a:lnTo>
                    <a:pt x="815" y="497"/>
                  </a:lnTo>
                  <a:lnTo>
                    <a:pt x="821" y="497"/>
                  </a:lnTo>
                  <a:lnTo>
                    <a:pt x="827" y="495"/>
                  </a:lnTo>
                  <a:lnTo>
                    <a:pt x="833" y="495"/>
                  </a:lnTo>
                  <a:lnTo>
                    <a:pt x="839" y="495"/>
                  </a:lnTo>
                  <a:lnTo>
                    <a:pt x="844" y="495"/>
                  </a:lnTo>
                  <a:lnTo>
                    <a:pt x="850" y="495"/>
                  </a:lnTo>
                  <a:lnTo>
                    <a:pt x="856" y="493"/>
                  </a:lnTo>
                  <a:lnTo>
                    <a:pt x="862" y="493"/>
                  </a:lnTo>
                  <a:lnTo>
                    <a:pt x="870" y="493"/>
                  </a:lnTo>
                  <a:lnTo>
                    <a:pt x="877" y="493"/>
                  </a:lnTo>
                  <a:lnTo>
                    <a:pt x="883" y="493"/>
                  </a:lnTo>
                  <a:lnTo>
                    <a:pt x="889" y="491"/>
                  </a:lnTo>
                  <a:lnTo>
                    <a:pt x="895" y="491"/>
                  </a:lnTo>
                  <a:lnTo>
                    <a:pt x="901" y="491"/>
                  </a:lnTo>
                  <a:lnTo>
                    <a:pt x="905" y="491"/>
                  </a:lnTo>
                  <a:lnTo>
                    <a:pt x="912" y="491"/>
                  </a:lnTo>
                  <a:lnTo>
                    <a:pt x="918" y="491"/>
                  </a:lnTo>
                  <a:lnTo>
                    <a:pt x="924" y="489"/>
                  </a:lnTo>
                  <a:lnTo>
                    <a:pt x="930" y="489"/>
                  </a:lnTo>
                  <a:lnTo>
                    <a:pt x="936" y="489"/>
                  </a:lnTo>
                  <a:lnTo>
                    <a:pt x="942" y="489"/>
                  </a:lnTo>
                  <a:lnTo>
                    <a:pt x="947" y="489"/>
                  </a:lnTo>
                  <a:lnTo>
                    <a:pt x="953" y="487"/>
                  </a:lnTo>
                  <a:lnTo>
                    <a:pt x="959" y="487"/>
                  </a:lnTo>
                  <a:lnTo>
                    <a:pt x="965" y="487"/>
                  </a:lnTo>
                  <a:lnTo>
                    <a:pt x="969" y="487"/>
                  </a:lnTo>
                  <a:lnTo>
                    <a:pt x="973" y="487"/>
                  </a:lnTo>
                  <a:lnTo>
                    <a:pt x="980" y="487"/>
                  </a:lnTo>
                  <a:lnTo>
                    <a:pt x="984" y="487"/>
                  </a:lnTo>
                  <a:lnTo>
                    <a:pt x="988" y="485"/>
                  </a:lnTo>
                  <a:lnTo>
                    <a:pt x="992" y="485"/>
                  </a:lnTo>
                  <a:lnTo>
                    <a:pt x="996" y="485"/>
                  </a:lnTo>
                  <a:lnTo>
                    <a:pt x="1000" y="485"/>
                  </a:lnTo>
                  <a:lnTo>
                    <a:pt x="1006" y="485"/>
                  </a:lnTo>
                  <a:lnTo>
                    <a:pt x="1013" y="485"/>
                  </a:lnTo>
                  <a:lnTo>
                    <a:pt x="1017" y="485"/>
                  </a:lnTo>
                  <a:lnTo>
                    <a:pt x="1023" y="485"/>
                  </a:lnTo>
                  <a:lnTo>
                    <a:pt x="1025" y="485"/>
                  </a:lnTo>
                  <a:lnTo>
                    <a:pt x="1031" y="485"/>
                  </a:lnTo>
                  <a:lnTo>
                    <a:pt x="1033" y="485"/>
                  </a:lnTo>
                  <a:lnTo>
                    <a:pt x="1037" y="485"/>
                  </a:lnTo>
                  <a:lnTo>
                    <a:pt x="1041" y="485"/>
                  </a:lnTo>
                  <a:lnTo>
                    <a:pt x="1046" y="485"/>
                  </a:lnTo>
                  <a:lnTo>
                    <a:pt x="1050" y="485"/>
                  </a:lnTo>
                  <a:lnTo>
                    <a:pt x="1054" y="485"/>
                  </a:lnTo>
                  <a:lnTo>
                    <a:pt x="1060" y="485"/>
                  </a:lnTo>
                  <a:lnTo>
                    <a:pt x="1064" y="485"/>
                  </a:lnTo>
                  <a:lnTo>
                    <a:pt x="1070" y="483"/>
                  </a:lnTo>
                  <a:lnTo>
                    <a:pt x="1074" y="483"/>
                  </a:lnTo>
                  <a:lnTo>
                    <a:pt x="1081" y="483"/>
                  </a:lnTo>
                  <a:lnTo>
                    <a:pt x="1087" y="483"/>
                  </a:lnTo>
                  <a:lnTo>
                    <a:pt x="1093" y="483"/>
                  </a:lnTo>
                  <a:lnTo>
                    <a:pt x="1099" y="483"/>
                  </a:lnTo>
                  <a:lnTo>
                    <a:pt x="1105" y="483"/>
                  </a:lnTo>
                  <a:lnTo>
                    <a:pt x="1114" y="483"/>
                  </a:lnTo>
                  <a:lnTo>
                    <a:pt x="1120" y="481"/>
                  </a:lnTo>
                  <a:lnTo>
                    <a:pt x="1128" y="481"/>
                  </a:lnTo>
                  <a:lnTo>
                    <a:pt x="1134" y="481"/>
                  </a:lnTo>
                  <a:lnTo>
                    <a:pt x="1143" y="481"/>
                  </a:lnTo>
                  <a:lnTo>
                    <a:pt x="1149" y="481"/>
                  </a:lnTo>
                  <a:lnTo>
                    <a:pt x="1157" y="479"/>
                  </a:lnTo>
                  <a:lnTo>
                    <a:pt x="1163" y="479"/>
                  </a:lnTo>
                  <a:lnTo>
                    <a:pt x="1171" y="479"/>
                  </a:lnTo>
                  <a:lnTo>
                    <a:pt x="1180" y="479"/>
                  </a:lnTo>
                  <a:lnTo>
                    <a:pt x="1188" y="479"/>
                  </a:lnTo>
                  <a:lnTo>
                    <a:pt x="1194" y="479"/>
                  </a:lnTo>
                  <a:lnTo>
                    <a:pt x="1202" y="479"/>
                  </a:lnTo>
                  <a:lnTo>
                    <a:pt x="1208" y="477"/>
                  </a:lnTo>
                  <a:lnTo>
                    <a:pt x="1217" y="477"/>
                  </a:lnTo>
                  <a:lnTo>
                    <a:pt x="1225" y="475"/>
                  </a:lnTo>
                  <a:lnTo>
                    <a:pt x="1231" y="475"/>
                  </a:lnTo>
                  <a:lnTo>
                    <a:pt x="1239" y="475"/>
                  </a:lnTo>
                  <a:lnTo>
                    <a:pt x="1246" y="475"/>
                  </a:lnTo>
                  <a:lnTo>
                    <a:pt x="1254" y="473"/>
                  </a:lnTo>
                  <a:lnTo>
                    <a:pt x="1262" y="473"/>
                  </a:lnTo>
                  <a:lnTo>
                    <a:pt x="1268" y="473"/>
                  </a:lnTo>
                  <a:lnTo>
                    <a:pt x="1274" y="471"/>
                  </a:lnTo>
                  <a:lnTo>
                    <a:pt x="1283" y="471"/>
                  </a:lnTo>
                  <a:lnTo>
                    <a:pt x="1289" y="471"/>
                  </a:lnTo>
                  <a:lnTo>
                    <a:pt x="1295" y="469"/>
                  </a:lnTo>
                  <a:lnTo>
                    <a:pt x="1301" y="469"/>
                  </a:lnTo>
                  <a:lnTo>
                    <a:pt x="1307" y="469"/>
                  </a:lnTo>
                  <a:lnTo>
                    <a:pt x="1314" y="469"/>
                  </a:lnTo>
                  <a:lnTo>
                    <a:pt x="1320" y="467"/>
                  </a:lnTo>
                  <a:lnTo>
                    <a:pt x="1324" y="464"/>
                  </a:lnTo>
                  <a:lnTo>
                    <a:pt x="1330" y="464"/>
                  </a:lnTo>
                  <a:lnTo>
                    <a:pt x="1334" y="464"/>
                  </a:lnTo>
                  <a:lnTo>
                    <a:pt x="1338" y="462"/>
                  </a:lnTo>
                  <a:lnTo>
                    <a:pt x="1345" y="462"/>
                  </a:lnTo>
                  <a:lnTo>
                    <a:pt x="1349" y="460"/>
                  </a:lnTo>
                  <a:lnTo>
                    <a:pt x="1353" y="460"/>
                  </a:lnTo>
                  <a:lnTo>
                    <a:pt x="1359" y="458"/>
                  </a:lnTo>
                  <a:lnTo>
                    <a:pt x="1365" y="456"/>
                  </a:lnTo>
                  <a:lnTo>
                    <a:pt x="1367" y="454"/>
                  </a:lnTo>
                  <a:lnTo>
                    <a:pt x="1371" y="452"/>
                  </a:lnTo>
                  <a:lnTo>
                    <a:pt x="1371" y="450"/>
                  </a:lnTo>
                  <a:lnTo>
                    <a:pt x="1373" y="446"/>
                  </a:lnTo>
                  <a:lnTo>
                    <a:pt x="1373" y="440"/>
                  </a:lnTo>
                  <a:lnTo>
                    <a:pt x="1376" y="436"/>
                  </a:lnTo>
                  <a:lnTo>
                    <a:pt x="1376" y="431"/>
                  </a:lnTo>
                  <a:lnTo>
                    <a:pt x="1378" y="427"/>
                  </a:lnTo>
                  <a:lnTo>
                    <a:pt x="1378" y="425"/>
                  </a:lnTo>
                  <a:lnTo>
                    <a:pt x="1380" y="421"/>
                  </a:lnTo>
                  <a:lnTo>
                    <a:pt x="1380" y="417"/>
                  </a:lnTo>
                  <a:lnTo>
                    <a:pt x="1380" y="413"/>
                  </a:lnTo>
                  <a:lnTo>
                    <a:pt x="1380" y="409"/>
                  </a:lnTo>
                  <a:lnTo>
                    <a:pt x="1382" y="407"/>
                  </a:lnTo>
                  <a:lnTo>
                    <a:pt x="1382" y="400"/>
                  </a:lnTo>
                  <a:lnTo>
                    <a:pt x="1382" y="396"/>
                  </a:lnTo>
                  <a:lnTo>
                    <a:pt x="1384" y="392"/>
                  </a:lnTo>
                  <a:lnTo>
                    <a:pt x="1384" y="388"/>
                  </a:lnTo>
                  <a:lnTo>
                    <a:pt x="1384" y="382"/>
                  </a:lnTo>
                  <a:lnTo>
                    <a:pt x="1384" y="378"/>
                  </a:lnTo>
                  <a:lnTo>
                    <a:pt x="1386" y="372"/>
                  </a:lnTo>
                  <a:lnTo>
                    <a:pt x="1386" y="367"/>
                  </a:lnTo>
                  <a:lnTo>
                    <a:pt x="1386" y="361"/>
                  </a:lnTo>
                  <a:lnTo>
                    <a:pt x="1386" y="357"/>
                  </a:lnTo>
                  <a:lnTo>
                    <a:pt x="1388" y="351"/>
                  </a:lnTo>
                  <a:lnTo>
                    <a:pt x="1388" y="347"/>
                  </a:lnTo>
                  <a:lnTo>
                    <a:pt x="1388" y="341"/>
                  </a:lnTo>
                  <a:lnTo>
                    <a:pt x="1390" y="334"/>
                  </a:lnTo>
                  <a:lnTo>
                    <a:pt x="1390" y="330"/>
                  </a:lnTo>
                  <a:lnTo>
                    <a:pt x="1390" y="324"/>
                  </a:lnTo>
                  <a:lnTo>
                    <a:pt x="1390" y="318"/>
                  </a:lnTo>
                  <a:lnTo>
                    <a:pt x="1392" y="314"/>
                  </a:lnTo>
                  <a:lnTo>
                    <a:pt x="1392" y="308"/>
                  </a:lnTo>
                  <a:lnTo>
                    <a:pt x="1392" y="301"/>
                  </a:lnTo>
                  <a:lnTo>
                    <a:pt x="1392" y="295"/>
                  </a:lnTo>
                  <a:lnTo>
                    <a:pt x="1392" y="291"/>
                  </a:lnTo>
                  <a:lnTo>
                    <a:pt x="1394" y="285"/>
                  </a:lnTo>
                  <a:lnTo>
                    <a:pt x="1394" y="281"/>
                  </a:lnTo>
                  <a:lnTo>
                    <a:pt x="1394" y="275"/>
                  </a:lnTo>
                  <a:lnTo>
                    <a:pt x="1394" y="268"/>
                  </a:lnTo>
                  <a:lnTo>
                    <a:pt x="1394" y="262"/>
                  </a:lnTo>
                  <a:lnTo>
                    <a:pt x="1396" y="258"/>
                  </a:lnTo>
                  <a:lnTo>
                    <a:pt x="1396" y="252"/>
                  </a:lnTo>
                  <a:lnTo>
                    <a:pt x="1396" y="248"/>
                  </a:lnTo>
                  <a:lnTo>
                    <a:pt x="1396" y="242"/>
                  </a:lnTo>
                  <a:lnTo>
                    <a:pt x="1396" y="237"/>
                  </a:lnTo>
                  <a:lnTo>
                    <a:pt x="1396" y="231"/>
                  </a:lnTo>
                  <a:lnTo>
                    <a:pt x="1396" y="227"/>
                  </a:lnTo>
                  <a:lnTo>
                    <a:pt x="1396" y="221"/>
                  </a:lnTo>
                  <a:lnTo>
                    <a:pt x="1398" y="217"/>
                  </a:lnTo>
                  <a:lnTo>
                    <a:pt x="1398" y="213"/>
                  </a:lnTo>
                  <a:lnTo>
                    <a:pt x="1398" y="208"/>
                  </a:lnTo>
                  <a:lnTo>
                    <a:pt x="1398" y="204"/>
                  </a:lnTo>
                  <a:lnTo>
                    <a:pt x="1398" y="200"/>
                  </a:lnTo>
                  <a:lnTo>
                    <a:pt x="1398" y="196"/>
                  </a:lnTo>
                  <a:lnTo>
                    <a:pt x="1398" y="192"/>
                  </a:lnTo>
                  <a:lnTo>
                    <a:pt x="1398" y="188"/>
                  </a:lnTo>
                  <a:lnTo>
                    <a:pt x="1400" y="186"/>
                  </a:lnTo>
                  <a:lnTo>
                    <a:pt x="1400" y="180"/>
                  </a:lnTo>
                  <a:lnTo>
                    <a:pt x="1400" y="173"/>
                  </a:lnTo>
                  <a:lnTo>
                    <a:pt x="1400" y="167"/>
                  </a:lnTo>
                  <a:lnTo>
                    <a:pt x="1400" y="161"/>
                  </a:lnTo>
                  <a:lnTo>
                    <a:pt x="1400" y="153"/>
                  </a:lnTo>
                  <a:lnTo>
                    <a:pt x="1400" y="147"/>
                  </a:lnTo>
                  <a:lnTo>
                    <a:pt x="1400" y="140"/>
                  </a:lnTo>
                  <a:lnTo>
                    <a:pt x="1400" y="134"/>
                  </a:lnTo>
                  <a:lnTo>
                    <a:pt x="1400" y="126"/>
                  </a:lnTo>
                  <a:lnTo>
                    <a:pt x="1402" y="120"/>
                  </a:lnTo>
                  <a:lnTo>
                    <a:pt x="1402" y="111"/>
                  </a:lnTo>
                  <a:lnTo>
                    <a:pt x="1402" y="105"/>
                  </a:lnTo>
                  <a:lnTo>
                    <a:pt x="1402" y="99"/>
                  </a:lnTo>
                  <a:lnTo>
                    <a:pt x="1402" y="91"/>
                  </a:lnTo>
                  <a:lnTo>
                    <a:pt x="1402" y="85"/>
                  </a:lnTo>
                  <a:lnTo>
                    <a:pt x="1402" y="76"/>
                  </a:lnTo>
                  <a:lnTo>
                    <a:pt x="1402" y="70"/>
                  </a:lnTo>
                  <a:lnTo>
                    <a:pt x="1404" y="64"/>
                  </a:lnTo>
                  <a:lnTo>
                    <a:pt x="1404" y="58"/>
                  </a:lnTo>
                  <a:lnTo>
                    <a:pt x="1404" y="50"/>
                  </a:lnTo>
                  <a:lnTo>
                    <a:pt x="1404" y="43"/>
                  </a:lnTo>
                  <a:lnTo>
                    <a:pt x="1404" y="39"/>
                  </a:lnTo>
                  <a:lnTo>
                    <a:pt x="1404" y="33"/>
                  </a:lnTo>
                  <a:lnTo>
                    <a:pt x="1404" y="27"/>
                  </a:lnTo>
                  <a:lnTo>
                    <a:pt x="1404" y="23"/>
                  </a:lnTo>
                  <a:lnTo>
                    <a:pt x="1404" y="19"/>
                  </a:lnTo>
                  <a:lnTo>
                    <a:pt x="1404" y="14"/>
                  </a:lnTo>
                  <a:lnTo>
                    <a:pt x="1404" y="10"/>
                  </a:lnTo>
                  <a:lnTo>
                    <a:pt x="1404" y="8"/>
                  </a:lnTo>
                  <a:lnTo>
                    <a:pt x="1404" y="6"/>
                  </a:lnTo>
                  <a:lnTo>
                    <a:pt x="1404" y="2"/>
                  </a:lnTo>
                  <a:lnTo>
                    <a:pt x="1406" y="0"/>
                  </a:lnTo>
                  <a:lnTo>
                    <a:pt x="138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1" name="Freeform 32"/>
            <p:cNvSpPr>
              <a:spLocks/>
            </p:cNvSpPr>
            <p:nvPr/>
          </p:nvSpPr>
          <p:spPr bwMode="auto">
            <a:xfrm>
              <a:off x="6442" y="1573"/>
              <a:ext cx="103" cy="1509"/>
            </a:xfrm>
            <a:custGeom>
              <a:avLst/>
              <a:gdLst>
                <a:gd name="T0" fmla="*/ 74 w 103"/>
                <a:gd name="T1" fmla="*/ 1488 h 1509"/>
                <a:gd name="T2" fmla="*/ 74 w 103"/>
                <a:gd name="T3" fmla="*/ 1441 h 1509"/>
                <a:gd name="T4" fmla="*/ 72 w 103"/>
                <a:gd name="T5" fmla="*/ 1377 h 1509"/>
                <a:gd name="T6" fmla="*/ 72 w 103"/>
                <a:gd name="T7" fmla="*/ 1301 h 1509"/>
                <a:gd name="T8" fmla="*/ 70 w 103"/>
                <a:gd name="T9" fmla="*/ 1218 h 1509"/>
                <a:gd name="T10" fmla="*/ 68 w 103"/>
                <a:gd name="T11" fmla="*/ 1137 h 1509"/>
                <a:gd name="T12" fmla="*/ 66 w 103"/>
                <a:gd name="T13" fmla="*/ 1067 h 1509"/>
                <a:gd name="T14" fmla="*/ 64 w 103"/>
                <a:gd name="T15" fmla="*/ 1012 h 1509"/>
                <a:gd name="T16" fmla="*/ 62 w 103"/>
                <a:gd name="T17" fmla="*/ 979 h 1509"/>
                <a:gd name="T18" fmla="*/ 58 w 103"/>
                <a:gd name="T19" fmla="*/ 941 h 1509"/>
                <a:gd name="T20" fmla="*/ 54 w 103"/>
                <a:gd name="T21" fmla="*/ 873 h 1509"/>
                <a:gd name="T22" fmla="*/ 50 w 103"/>
                <a:gd name="T23" fmla="*/ 784 h 1509"/>
                <a:gd name="T24" fmla="*/ 48 w 103"/>
                <a:gd name="T25" fmla="*/ 685 h 1509"/>
                <a:gd name="T26" fmla="*/ 41 w 103"/>
                <a:gd name="T27" fmla="*/ 580 h 1509"/>
                <a:gd name="T28" fmla="*/ 39 w 103"/>
                <a:gd name="T29" fmla="*/ 481 h 1509"/>
                <a:gd name="T30" fmla="*/ 35 w 103"/>
                <a:gd name="T31" fmla="*/ 394 h 1509"/>
                <a:gd name="T32" fmla="*/ 31 w 103"/>
                <a:gd name="T33" fmla="*/ 330 h 1509"/>
                <a:gd name="T34" fmla="*/ 31 w 103"/>
                <a:gd name="T35" fmla="*/ 297 h 1509"/>
                <a:gd name="T36" fmla="*/ 25 w 103"/>
                <a:gd name="T37" fmla="*/ 266 h 1509"/>
                <a:gd name="T38" fmla="*/ 21 w 103"/>
                <a:gd name="T39" fmla="*/ 231 h 1509"/>
                <a:gd name="T40" fmla="*/ 17 w 103"/>
                <a:gd name="T41" fmla="*/ 190 h 1509"/>
                <a:gd name="T42" fmla="*/ 12 w 103"/>
                <a:gd name="T43" fmla="*/ 145 h 1509"/>
                <a:gd name="T44" fmla="*/ 8 w 103"/>
                <a:gd name="T45" fmla="*/ 97 h 1509"/>
                <a:gd name="T46" fmla="*/ 4 w 103"/>
                <a:gd name="T47" fmla="*/ 56 h 1509"/>
                <a:gd name="T48" fmla="*/ 0 w 103"/>
                <a:gd name="T49" fmla="*/ 25 h 1509"/>
                <a:gd name="T50" fmla="*/ 0 w 103"/>
                <a:gd name="T51" fmla="*/ 0 h 1509"/>
                <a:gd name="T52" fmla="*/ 33 w 103"/>
                <a:gd name="T53" fmla="*/ 48 h 1509"/>
                <a:gd name="T54" fmla="*/ 35 w 103"/>
                <a:gd name="T55" fmla="*/ 76 h 1509"/>
                <a:gd name="T56" fmla="*/ 39 w 103"/>
                <a:gd name="T57" fmla="*/ 112 h 1509"/>
                <a:gd name="T58" fmla="*/ 41 w 103"/>
                <a:gd name="T59" fmla="*/ 155 h 1509"/>
                <a:gd name="T60" fmla="*/ 45 w 103"/>
                <a:gd name="T61" fmla="*/ 202 h 1509"/>
                <a:gd name="T62" fmla="*/ 50 w 103"/>
                <a:gd name="T63" fmla="*/ 254 h 1509"/>
                <a:gd name="T64" fmla="*/ 52 w 103"/>
                <a:gd name="T65" fmla="*/ 306 h 1509"/>
                <a:gd name="T66" fmla="*/ 56 w 103"/>
                <a:gd name="T67" fmla="*/ 355 h 1509"/>
                <a:gd name="T68" fmla="*/ 58 w 103"/>
                <a:gd name="T69" fmla="*/ 409 h 1509"/>
                <a:gd name="T70" fmla="*/ 62 w 103"/>
                <a:gd name="T71" fmla="*/ 473 h 1509"/>
                <a:gd name="T72" fmla="*/ 64 w 103"/>
                <a:gd name="T73" fmla="*/ 543 h 1509"/>
                <a:gd name="T74" fmla="*/ 66 w 103"/>
                <a:gd name="T75" fmla="*/ 619 h 1509"/>
                <a:gd name="T76" fmla="*/ 70 w 103"/>
                <a:gd name="T77" fmla="*/ 696 h 1509"/>
                <a:gd name="T78" fmla="*/ 70 w 103"/>
                <a:gd name="T79" fmla="*/ 770 h 1509"/>
                <a:gd name="T80" fmla="*/ 72 w 103"/>
                <a:gd name="T81" fmla="*/ 834 h 1509"/>
                <a:gd name="T82" fmla="*/ 74 w 103"/>
                <a:gd name="T83" fmla="*/ 888 h 1509"/>
                <a:gd name="T84" fmla="*/ 78 w 103"/>
                <a:gd name="T85" fmla="*/ 927 h 1509"/>
                <a:gd name="T86" fmla="*/ 83 w 103"/>
                <a:gd name="T87" fmla="*/ 960 h 1509"/>
                <a:gd name="T88" fmla="*/ 85 w 103"/>
                <a:gd name="T89" fmla="*/ 995 h 1509"/>
                <a:gd name="T90" fmla="*/ 89 w 103"/>
                <a:gd name="T91" fmla="*/ 1036 h 1509"/>
                <a:gd name="T92" fmla="*/ 91 w 103"/>
                <a:gd name="T93" fmla="*/ 1080 h 1509"/>
                <a:gd name="T94" fmla="*/ 93 w 103"/>
                <a:gd name="T95" fmla="*/ 1127 h 1509"/>
                <a:gd name="T96" fmla="*/ 95 w 103"/>
                <a:gd name="T97" fmla="*/ 1173 h 1509"/>
                <a:gd name="T98" fmla="*/ 97 w 103"/>
                <a:gd name="T99" fmla="*/ 1214 h 1509"/>
                <a:gd name="T100" fmla="*/ 97 w 103"/>
                <a:gd name="T101" fmla="*/ 1245 h 1509"/>
                <a:gd name="T102" fmla="*/ 99 w 103"/>
                <a:gd name="T103" fmla="*/ 1284 h 1509"/>
                <a:gd name="T104" fmla="*/ 99 w 103"/>
                <a:gd name="T105" fmla="*/ 1315 h 1509"/>
                <a:gd name="T106" fmla="*/ 99 w 103"/>
                <a:gd name="T107" fmla="*/ 1346 h 1509"/>
                <a:gd name="T108" fmla="*/ 99 w 103"/>
                <a:gd name="T109" fmla="*/ 1381 h 1509"/>
                <a:gd name="T110" fmla="*/ 101 w 103"/>
                <a:gd name="T111" fmla="*/ 1416 h 1509"/>
                <a:gd name="T112" fmla="*/ 101 w 103"/>
                <a:gd name="T113" fmla="*/ 1449 h 1509"/>
                <a:gd name="T114" fmla="*/ 103 w 103"/>
                <a:gd name="T115" fmla="*/ 1478 h 1509"/>
                <a:gd name="T116" fmla="*/ 103 w 103"/>
                <a:gd name="T117" fmla="*/ 1509 h 150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3"/>
                <a:gd name="T178" fmla="*/ 0 h 1509"/>
                <a:gd name="T179" fmla="*/ 103 w 103"/>
                <a:gd name="T180" fmla="*/ 1509 h 150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3" h="1509">
                  <a:moveTo>
                    <a:pt x="74" y="1509"/>
                  </a:moveTo>
                  <a:lnTo>
                    <a:pt x="74" y="1507"/>
                  </a:lnTo>
                  <a:lnTo>
                    <a:pt x="74" y="1503"/>
                  </a:lnTo>
                  <a:lnTo>
                    <a:pt x="74" y="1499"/>
                  </a:lnTo>
                  <a:lnTo>
                    <a:pt x="74" y="1497"/>
                  </a:lnTo>
                  <a:lnTo>
                    <a:pt x="74" y="1493"/>
                  </a:lnTo>
                  <a:lnTo>
                    <a:pt x="74" y="1488"/>
                  </a:lnTo>
                  <a:lnTo>
                    <a:pt x="74" y="1482"/>
                  </a:lnTo>
                  <a:lnTo>
                    <a:pt x="74" y="1478"/>
                  </a:lnTo>
                  <a:lnTo>
                    <a:pt x="74" y="1470"/>
                  </a:lnTo>
                  <a:lnTo>
                    <a:pt x="74" y="1464"/>
                  </a:lnTo>
                  <a:lnTo>
                    <a:pt x="74" y="1457"/>
                  </a:lnTo>
                  <a:lnTo>
                    <a:pt x="74" y="1449"/>
                  </a:lnTo>
                  <a:lnTo>
                    <a:pt x="74" y="1441"/>
                  </a:lnTo>
                  <a:lnTo>
                    <a:pt x="74" y="1435"/>
                  </a:lnTo>
                  <a:lnTo>
                    <a:pt x="72" y="1424"/>
                  </a:lnTo>
                  <a:lnTo>
                    <a:pt x="72" y="1416"/>
                  </a:lnTo>
                  <a:lnTo>
                    <a:pt x="72" y="1406"/>
                  </a:lnTo>
                  <a:lnTo>
                    <a:pt x="72" y="1398"/>
                  </a:lnTo>
                  <a:lnTo>
                    <a:pt x="72" y="1387"/>
                  </a:lnTo>
                  <a:lnTo>
                    <a:pt x="72" y="1377"/>
                  </a:lnTo>
                  <a:lnTo>
                    <a:pt x="72" y="1367"/>
                  </a:lnTo>
                  <a:lnTo>
                    <a:pt x="72" y="1356"/>
                  </a:lnTo>
                  <a:lnTo>
                    <a:pt x="72" y="1344"/>
                  </a:lnTo>
                  <a:lnTo>
                    <a:pt x="72" y="1334"/>
                  </a:lnTo>
                  <a:lnTo>
                    <a:pt x="72" y="1323"/>
                  </a:lnTo>
                  <a:lnTo>
                    <a:pt x="72" y="1311"/>
                  </a:lnTo>
                  <a:lnTo>
                    <a:pt x="72" y="1301"/>
                  </a:lnTo>
                  <a:lnTo>
                    <a:pt x="72" y="1288"/>
                  </a:lnTo>
                  <a:lnTo>
                    <a:pt x="72" y="1278"/>
                  </a:lnTo>
                  <a:lnTo>
                    <a:pt x="72" y="1265"/>
                  </a:lnTo>
                  <a:lnTo>
                    <a:pt x="70" y="1253"/>
                  </a:lnTo>
                  <a:lnTo>
                    <a:pt x="70" y="1243"/>
                  </a:lnTo>
                  <a:lnTo>
                    <a:pt x="70" y="1230"/>
                  </a:lnTo>
                  <a:lnTo>
                    <a:pt x="70" y="1218"/>
                  </a:lnTo>
                  <a:lnTo>
                    <a:pt x="70" y="1206"/>
                  </a:lnTo>
                  <a:lnTo>
                    <a:pt x="70" y="1195"/>
                  </a:lnTo>
                  <a:lnTo>
                    <a:pt x="70" y="1183"/>
                  </a:lnTo>
                  <a:lnTo>
                    <a:pt x="70" y="1173"/>
                  </a:lnTo>
                  <a:lnTo>
                    <a:pt x="70" y="1160"/>
                  </a:lnTo>
                  <a:lnTo>
                    <a:pt x="70" y="1150"/>
                  </a:lnTo>
                  <a:lnTo>
                    <a:pt x="68" y="1137"/>
                  </a:lnTo>
                  <a:lnTo>
                    <a:pt x="68" y="1127"/>
                  </a:lnTo>
                  <a:lnTo>
                    <a:pt x="68" y="1117"/>
                  </a:lnTo>
                  <a:lnTo>
                    <a:pt x="68" y="1107"/>
                  </a:lnTo>
                  <a:lnTo>
                    <a:pt x="68" y="1096"/>
                  </a:lnTo>
                  <a:lnTo>
                    <a:pt x="68" y="1086"/>
                  </a:lnTo>
                  <a:lnTo>
                    <a:pt x="66" y="1076"/>
                  </a:lnTo>
                  <a:lnTo>
                    <a:pt x="66" y="1067"/>
                  </a:lnTo>
                  <a:lnTo>
                    <a:pt x="66" y="1057"/>
                  </a:lnTo>
                  <a:lnTo>
                    <a:pt x="66" y="1049"/>
                  </a:lnTo>
                  <a:lnTo>
                    <a:pt x="64" y="1040"/>
                  </a:lnTo>
                  <a:lnTo>
                    <a:pt x="64" y="1034"/>
                  </a:lnTo>
                  <a:lnTo>
                    <a:pt x="64" y="1026"/>
                  </a:lnTo>
                  <a:lnTo>
                    <a:pt x="64" y="1020"/>
                  </a:lnTo>
                  <a:lnTo>
                    <a:pt x="64" y="1012"/>
                  </a:lnTo>
                  <a:lnTo>
                    <a:pt x="64" y="1005"/>
                  </a:lnTo>
                  <a:lnTo>
                    <a:pt x="64" y="999"/>
                  </a:lnTo>
                  <a:lnTo>
                    <a:pt x="64" y="995"/>
                  </a:lnTo>
                  <a:lnTo>
                    <a:pt x="62" y="989"/>
                  </a:lnTo>
                  <a:lnTo>
                    <a:pt x="62" y="985"/>
                  </a:lnTo>
                  <a:lnTo>
                    <a:pt x="62" y="981"/>
                  </a:lnTo>
                  <a:lnTo>
                    <a:pt x="62" y="979"/>
                  </a:lnTo>
                  <a:lnTo>
                    <a:pt x="62" y="974"/>
                  </a:lnTo>
                  <a:lnTo>
                    <a:pt x="60" y="970"/>
                  </a:lnTo>
                  <a:lnTo>
                    <a:pt x="60" y="966"/>
                  </a:lnTo>
                  <a:lnTo>
                    <a:pt x="60" y="962"/>
                  </a:lnTo>
                  <a:lnTo>
                    <a:pt x="60" y="956"/>
                  </a:lnTo>
                  <a:lnTo>
                    <a:pt x="58" y="950"/>
                  </a:lnTo>
                  <a:lnTo>
                    <a:pt x="58" y="941"/>
                  </a:lnTo>
                  <a:lnTo>
                    <a:pt x="58" y="933"/>
                  </a:lnTo>
                  <a:lnTo>
                    <a:pt x="56" y="925"/>
                  </a:lnTo>
                  <a:lnTo>
                    <a:pt x="56" y="917"/>
                  </a:lnTo>
                  <a:lnTo>
                    <a:pt x="56" y="906"/>
                  </a:lnTo>
                  <a:lnTo>
                    <a:pt x="56" y="896"/>
                  </a:lnTo>
                  <a:lnTo>
                    <a:pt x="56" y="884"/>
                  </a:lnTo>
                  <a:lnTo>
                    <a:pt x="54" y="873"/>
                  </a:lnTo>
                  <a:lnTo>
                    <a:pt x="54" y="863"/>
                  </a:lnTo>
                  <a:lnTo>
                    <a:pt x="54" y="851"/>
                  </a:lnTo>
                  <a:lnTo>
                    <a:pt x="52" y="838"/>
                  </a:lnTo>
                  <a:lnTo>
                    <a:pt x="52" y="826"/>
                  </a:lnTo>
                  <a:lnTo>
                    <a:pt x="52" y="811"/>
                  </a:lnTo>
                  <a:lnTo>
                    <a:pt x="52" y="799"/>
                  </a:lnTo>
                  <a:lnTo>
                    <a:pt x="50" y="784"/>
                  </a:lnTo>
                  <a:lnTo>
                    <a:pt x="50" y="772"/>
                  </a:lnTo>
                  <a:lnTo>
                    <a:pt x="50" y="758"/>
                  </a:lnTo>
                  <a:lnTo>
                    <a:pt x="50" y="743"/>
                  </a:lnTo>
                  <a:lnTo>
                    <a:pt x="48" y="729"/>
                  </a:lnTo>
                  <a:lnTo>
                    <a:pt x="48" y="714"/>
                  </a:lnTo>
                  <a:lnTo>
                    <a:pt x="48" y="700"/>
                  </a:lnTo>
                  <a:lnTo>
                    <a:pt x="48" y="685"/>
                  </a:lnTo>
                  <a:lnTo>
                    <a:pt x="45" y="671"/>
                  </a:lnTo>
                  <a:lnTo>
                    <a:pt x="45" y="654"/>
                  </a:lnTo>
                  <a:lnTo>
                    <a:pt x="45" y="640"/>
                  </a:lnTo>
                  <a:lnTo>
                    <a:pt x="45" y="626"/>
                  </a:lnTo>
                  <a:lnTo>
                    <a:pt x="43" y="611"/>
                  </a:lnTo>
                  <a:lnTo>
                    <a:pt x="43" y="595"/>
                  </a:lnTo>
                  <a:lnTo>
                    <a:pt x="41" y="580"/>
                  </a:lnTo>
                  <a:lnTo>
                    <a:pt x="41" y="566"/>
                  </a:lnTo>
                  <a:lnTo>
                    <a:pt x="41" y="551"/>
                  </a:lnTo>
                  <a:lnTo>
                    <a:pt x="41" y="537"/>
                  </a:lnTo>
                  <a:lnTo>
                    <a:pt x="39" y="522"/>
                  </a:lnTo>
                  <a:lnTo>
                    <a:pt x="39" y="508"/>
                  </a:lnTo>
                  <a:lnTo>
                    <a:pt x="39" y="493"/>
                  </a:lnTo>
                  <a:lnTo>
                    <a:pt x="39" y="481"/>
                  </a:lnTo>
                  <a:lnTo>
                    <a:pt x="37" y="467"/>
                  </a:lnTo>
                  <a:lnTo>
                    <a:pt x="37" y="454"/>
                  </a:lnTo>
                  <a:lnTo>
                    <a:pt x="37" y="440"/>
                  </a:lnTo>
                  <a:lnTo>
                    <a:pt x="37" y="429"/>
                  </a:lnTo>
                  <a:lnTo>
                    <a:pt x="35" y="417"/>
                  </a:lnTo>
                  <a:lnTo>
                    <a:pt x="35" y="407"/>
                  </a:lnTo>
                  <a:lnTo>
                    <a:pt x="35" y="394"/>
                  </a:lnTo>
                  <a:lnTo>
                    <a:pt x="35" y="384"/>
                  </a:lnTo>
                  <a:lnTo>
                    <a:pt x="33" y="374"/>
                  </a:lnTo>
                  <a:lnTo>
                    <a:pt x="33" y="363"/>
                  </a:lnTo>
                  <a:lnTo>
                    <a:pt x="33" y="353"/>
                  </a:lnTo>
                  <a:lnTo>
                    <a:pt x="33" y="345"/>
                  </a:lnTo>
                  <a:lnTo>
                    <a:pt x="31" y="339"/>
                  </a:lnTo>
                  <a:lnTo>
                    <a:pt x="31" y="330"/>
                  </a:lnTo>
                  <a:lnTo>
                    <a:pt x="31" y="324"/>
                  </a:lnTo>
                  <a:lnTo>
                    <a:pt x="31" y="318"/>
                  </a:lnTo>
                  <a:lnTo>
                    <a:pt x="31" y="312"/>
                  </a:lnTo>
                  <a:lnTo>
                    <a:pt x="31" y="308"/>
                  </a:lnTo>
                  <a:lnTo>
                    <a:pt x="31" y="304"/>
                  </a:lnTo>
                  <a:lnTo>
                    <a:pt x="31" y="299"/>
                  </a:lnTo>
                  <a:lnTo>
                    <a:pt x="31" y="297"/>
                  </a:lnTo>
                  <a:lnTo>
                    <a:pt x="29" y="293"/>
                  </a:lnTo>
                  <a:lnTo>
                    <a:pt x="29" y="287"/>
                  </a:lnTo>
                  <a:lnTo>
                    <a:pt x="27" y="281"/>
                  </a:lnTo>
                  <a:lnTo>
                    <a:pt x="27" y="275"/>
                  </a:lnTo>
                  <a:lnTo>
                    <a:pt x="27" y="270"/>
                  </a:lnTo>
                  <a:lnTo>
                    <a:pt x="25" y="266"/>
                  </a:lnTo>
                  <a:lnTo>
                    <a:pt x="25" y="262"/>
                  </a:lnTo>
                  <a:lnTo>
                    <a:pt x="25" y="258"/>
                  </a:lnTo>
                  <a:lnTo>
                    <a:pt x="25" y="252"/>
                  </a:lnTo>
                  <a:lnTo>
                    <a:pt x="23" y="248"/>
                  </a:lnTo>
                  <a:lnTo>
                    <a:pt x="23" y="244"/>
                  </a:lnTo>
                  <a:lnTo>
                    <a:pt x="23" y="237"/>
                  </a:lnTo>
                  <a:lnTo>
                    <a:pt x="21" y="231"/>
                  </a:lnTo>
                  <a:lnTo>
                    <a:pt x="21" y="225"/>
                  </a:lnTo>
                  <a:lnTo>
                    <a:pt x="21" y="219"/>
                  </a:lnTo>
                  <a:lnTo>
                    <a:pt x="21" y="215"/>
                  </a:lnTo>
                  <a:lnTo>
                    <a:pt x="19" y="209"/>
                  </a:lnTo>
                  <a:lnTo>
                    <a:pt x="19" y="202"/>
                  </a:lnTo>
                  <a:lnTo>
                    <a:pt x="17" y="196"/>
                  </a:lnTo>
                  <a:lnTo>
                    <a:pt x="17" y="190"/>
                  </a:lnTo>
                  <a:lnTo>
                    <a:pt x="17" y="182"/>
                  </a:lnTo>
                  <a:lnTo>
                    <a:pt x="17" y="176"/>
                  </a:lnTo>
                  <a:lnTo>
                    <a:pt x="15" y="169"/>
                  </a:lnTo>
                  <a:lnTo>
                    <a:pt x="15" y="163"/>
                  </a:lnTo>
                  <a:lnTo>
                    <a:pt x="15" y="157"/>
                  </a:lnTo>
                  <a:lnTo>
                    <a:pt x="12" y="151"/>
                  </a:lnTo>
                  <a:lnTo>
                    <a:pt x="12" y="145"/>
                  </a:lnTo>
                  <a:lnTo>
                    <a:pt x="12" y="138"/>
                  </a:lnTo>
                  <a:lnTo>
                    <a:pt x="10" y="130"/>
                  </a:lnTo>
                  <a:lnTo>
                    <a:pt x="10" y="124"/>
                  </a:lnTo>
                  <a:lnTo>
                    <a:pt x="10" y="118"/>
                  </a:lnTo>
                  <a:lnTo>
                    <a:pt x="10" y="112"/>
                  </a:lnTo>
                  <a:lnTo>
                    <a:pt x="8" y="103"/>
                  </a:lnTo>
                  <a:lnTo>
                    <a:pt x="8" y="97"/>
                  </a:lnTo>
                  <a:lnTo>
                    <a:pt x="6" y="91"/>
                  </a:lnTo>
                  <a:lnTo>
                    <a:pt x="6" y="87"/>
                  </a:lnTo>
                  <a:lnTo>
                    <a:pt x="6" y="81"/>
                  </a:lnTo>
                  <a:lnTo>
                    <a:pt x="6" y="72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2" y="45"/>
                  </a:lnTo>
                  <a:lnTo>
                    <a:pt x="2" y="41"/>
                  </a:lnTo>
                  <a:lnTo>
                    <a:pt x="2" y="37"/>
                  </a:lnTo>
                  <a:lnTo>
                    <a:pt x="2" y="31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31" y="27"/>
                  </a:lnTo>
                  <a:lnTo>
                    <a:pt x="31" y="29"/>
                  </a:lnTo>
                  <a:lnTo>
                    <a:pt x="31" y="31"/>
                  </a:lnTo>
                  <a:lnTo>
                    <a:pt x="31" y="35"/>
                  </a:lnTo>
                  <a:lnTo>
                    <a:pt x="31" y="39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52"/>
                  </a:lnTo>
                  <a:lnTo>
                    <a:pt x="33" y="56"/>
                  </a:lnTo>
                  <a:lnTo>
                    <a:pt x="35" y="60"/>
                  </a:lnTo>
                  <a:lnTo>
                    <a:pt x="35" y="62"/>
                  </a:lnTo>
                  <a:lnTo>
                    <a:pt x="35" y="66"/>
                  </a:lnTo>
                  <a:lnTo>
                    <a:pt x="35" y="70"/>
                  </a:lnTo>
                  <a:lnTo>
                    <a:pt x="35" y="76"/>
                  </a:lnTo>
                  <a:lnTo>
                    <a:pt x="35" y="81"/>
                  </a:lnTo>
                  <a:lnTo>
                    <a:pt x="35" y="85"/>
                  </a:lnTo>
                  <a:lnTo>
                    <a:pt x="37" y="89"/>
                  </a:lnTo>
                  <a:lnTo>
                    <a:pt x="37" y="95"/>
                  </a:lnTo>
                  <a:lnTo>
                    <a:pt x="37" y="101"/>
                  </a:lnTo>
                  <a:lnTo>
                    <a:pt x="37" y="105"/>
                  </a:lnTo>
                  <a:lnTo>
                    <a:pt x="39" y="112"/>
                  </a:lnTo>
                  <a:lnTo>
                    <a:pt x="39" y="118"/>
                  </a:lnTo>
                  <a:lnTo>
                    <a:pt x="39" y="124"/>
                  </a:lnTo>
                  <a:lnTo>
                    <a:pt x="39" y="130"/>
                  </a:lnTo>
                  <a:lnTo>
                    <a:pt x="41" y="136"/>
                  </a:lnTo>
                  <a:lnTo>
                    <a:pt x="41" y="143"/>
                  </a:lnTo>
                  <a:lnTo>
                    <a:pt x="41" y="149"/>
                  </a:lnTo>
                  <a:lnTo>
                    <a:pt x="41" y="155"/>
                  </a:lnTo>
                  <a:lnTo>
                    <a:pt x="41" y="161"/>
                  </a:lnTo>
                  <a:lnTo>
                    <a:pt x="43" y="167"/>
                  </a:lnTo>
                  <a:lnTo>
                    <a:pt x="43" y="173"/>
                  </a:lnTo>
                  <a:lnTo>
                    <a:pt x="43" y="182"/>
                  </a:lnTo>
                  <a:lnTo>
                    <a:pt x="43" y="188"/>
                  </a:lnTo>
                  <a:lnTo>
                    <a:pt x="45" y="196"/>
                  </a:lnTo>
                  <a:lnTo>
                    <a:pt x="45" y="202"/>
                  </a:lnTo>
                  <a:lnTo>
                    <a:pt x="45" y="211"/>
                  </a:lnTo>
                  <a:lnTo>
                    <a:pt x="45" y="217"/>
                  </a:lnTo>
                  <a:lnTo>
                    <a:pt x="48" y="225"/>
                  </a:lnTo>
                  <a:lnTo>
                    <a:pt x="48" y="231"/>
                  </a:lnTo>
                  <a:lnTo>
                    <a:pt x="48" y="240"/>
                  </a:lnTo>
                  <a:lnTo>
                    <a:pt x="48" y="246"/>
                  </a:lnTo>
                  <a:lnTo>
                    <a:pt x="50" y="254"/>
                  </a:lnTo>
                  <a:lnTo>
                    <a:pt x="50" y="260"/>
                  </a:lnTo>
                  <a:lnTo>
                    <a:pt x="50" y="268"/>
                  </a:lnTo>
                  <a:lnTo>
                    <a:pt x="50" y="275"/>
                  </a:lnTo>
                  <a:lnTo>
                    <a:pt x="52" y="283"/>
                  </a:lnTo>
                  <a:lnTo>
                    <a:pt x="52" y="289"/>
                  </a:lnTo>
                  <a:lnTo>
                    <a:pt x="52" y="297"/>
                  </a:lnTo>
                  <a:lnTo>
                    <a:pt x="52" y="306"/>
                  </a:lnTo>
                  <a:lnTo>
                    <a:pt x="54" y="314"/>
                  </a:lnTo>
                  <a:lnTo>
                    <a:pt x="54" y="320"/>
                  </a:lnTo>
                  <a:lnTo>
                    <a:pt x="54" y="328"/>
                  </a:lnTo>
                  <a:lnTo>
                    <a:pt x="54" y="334"/>
                  </a:lnTo>
                  <a:lnTo>
                    <a:pt x="56" y="343"/>
                  </a:lnTo>
                  <a:lnTo>
                    <a:pt x="56" y="349"/>
                  </a:lnTo>
                  <a:lnTo>
                    <a:pt x="56" y="355"/>
                  </a:lnTo>
                  <a:lnTo>
                    <a:pt x="56" y="363"/>
                  </a:lnTo>
                  <a:lnTo>
                    <a:pt x="56" y="372"/>
                  </a:lnTo>
                  <a:lnTo>
                    <a:pt x="56" y="378"/>
                  </a:lnTo>
                  <a:lnTo>
                    <a:pt x="56" y="384"/>
                  </a:lnTo>
                  <a:lnTo>
                    <a:pt x="58" y="392"/>
                  </a:lnTo>
                  <a:lnTo>
                    <a:pt x="58" y="401"/>
                  </a:lnTo>
                  <a:lnTo>
                    <a:pt x="58" y="409"/>
                  </a:lnTo>
                  <a:lnTo>
                    <a:pt x="58" y="417"/>
                  </a:lnTo>
                  <a:lnTo>
                    <a:pt x="60" y="425"/>
                  </a:lnTo>
                  <a:lnTo>
                    <a:pt x="60" y="434"/>
                  </a:lnTo>
                  <a:lnTo>
                    <a:pt x="60" y="442"/>
                  </a:lnTo>
                  <a:lnTo>
                    <a:pt x="60" y="452"/>
                  </a:lnTo>
                  <a:lnTo>
                    <a:pt x="60" y="462"/>
                  </a:lnTo>
                  <a:lnTo>
                    <a:pt x="62" y="473"/>
                  </a:lnTo>
                  <a:lnTo>
                    <a:pt x="62" y="481"/>
                  </a:lnTo>
                  <a:lnTo>
                    <a:pt x="62" y="491"/>
                  </a:lnTo>
                  <a:lnTo>
                    <a:pt x="62" y="502"/>
                  </a:lnTo>
                  <a:lnTo>
                    <a:pt x="64" y="512"/>
                  </a:lnTo>
                  <a:lnTo>
                    <a:pt x="64" y="522"/>
                  </a:lnTo>
                  <a:lnTo>
                    <a:pt x="64" y="533"/>
                  </a:lnTo>
                  <a:lnTo>
                    <a:pt x="64" y="543"/>
                  </a:lnTo>
                  <a:lnTo>
                    <a:pt x="64" y="553"/>
                  </a:lnTo>
                  <a:lnTo>
                    <a:pt x="64" y="564"/>
                  </a:lnTo>
                  <a:lnTo>
                    <a:pt x="64" y="576"/>
                  </a:lnTo>
                  <a:lnTo>
                    <a:pt x="64" y="586"/>
                  </a:lnTo>
                  <a:lnTo>
                    <a:pt x="66" y="597"/>
                  </a:lnTo>
                  <a:lnTo>
                    <a:pt x="66" y="609"/>
                  </a:lnTo>
                  <a:lnTo>
                    <a:pt x="66" y="619"/>
                  </a:lnTo>
                  <a:lnTo>
                    <a:pt x="66" y="630"/>
                  </a:lnTo>
                  <a:lnTo>
                    <a:pt x="66" y="642"/>
                  </a:lnTo>
                  <a:lnTo>
                    <a:pt x="66" y="652"/>
                  </a:lnTo>
                  <a:lnTo>
                    <a:pt x="68" y="663"/>
                  </a:lnTo>
                  <a:lnTo>
                    <a:pt x="68" y="675"/>
                  </a:lnTo>
                  <a:lnTo>
                    <a:pt x="70" y="685"/>
                  </a:lnTo>
                  <a:lnTo>
                    <a:pt x="70" y="696"/>
                  </a:lnTo>
                  <a:lnTo>
                    <a:pt x="70" y="706"/>
                  </a:lnTo>
                  <a:lnTo>
                    <a:pt x="70" y="716"/>
                  </a:lnTo>
                  <a:lnTo>
                    <a:pt x="70" y="729"/>
                  </a:lnTo>
                  <a:lnTo>
                    <a:pt x="70" y="739"/>
                  </a:lnTo>
                  <a:lnTo>
                    <a:pt x="70" y="749"/>
                  </a:lnTo>
                  <a:lnTo>
                    <a:pt x="70" y="760"/>
                  </a:lnTo>
                  <a:lnTo>
                    <a:pt x="70" y="770"/>
                  </a:lnTo>
                  <a:lnTo>
                    <a:pt x="70" y="778"/>
                  </a:lnTo>
                  <a:lnTo>
                    <a:pt x="70" y="789"/>
                  </a:lnTo>
                  <a:lnTo>
                    <a:pt x="72" y="797"/>
                  </a:lnTo>
                  <a:lnTo>
                    <a:pt x="72" y="807"/>
                  </a:lnTo>
                  <a:lnTo>
                    <a:pt x="72" y="815"/>
                  </a:lnTo>
                  <a:lnTo>
                    <a:pt x="72" y="826"/>
                  </a:lnTo>
                  <a:lnTo>
                    <a:pt x="72" y="834"/>
                  </a:lnTo>
                  <a:lnTo>
                    <a:pt x="74" y="842"/>
                  </a:lnTo>
                  <a:lnTo>
                    <a:pt x="74" y="851"/>
                  </a:lnTo>
                  <a:lnTo>
                    <a:pt x="74" y="859"/>
                  </a:lnTo>
                  <a:lnTo>
                    <a:pt x="74" y="867"/>
                  </a:lnTo>
                  <a:lnTo>
                    <a:pt x="74" y="875"/>
                  </a:lnTo>
                  <a:lnTo>
                    <a:pt x="74" y="882"/>
                  </a:lnTo>
                  <a:lnTo>
                    <a:pt x="74" y="888"/>
                  </a:lnTo>
                  <a:lnTo>
                    <a:pt x="76" y="894"/>
                  </a:lnTo>
                  <a:lnTo>
                    <a:pt x="76" y="902"/>
                  </a:lnTo>
                  <a:lnTo>
                    <a:pt x="76" y="906"/>
                  </a:lnTo>
                  <a:lnTo>
                    <a:pt x="76" y="912"/>
                  </a:lnTo>
                  <a:lnTo>
                    <a:pt x="76" y="919"/>
                  </a:lnTo>
                  <a:lnTo>
                    <a:pt x="78" y="923"/>
                  </a:lnTo>
                  <a:lnTo>
                    <a:pt x="78" y="927"/>
                  </a:lnTo>
                  <a:lnTo>
                    <a:pt x="78" y="931"/>
                  </a:lnTo>
                  <a:lnTo>
                    <a:pt x="78" y="935"/>
                  </a:lnTo>
                  <a:lnTo>
                    <a:pt x="81" y="939"/>
                  </a:lnTo>
                  <a:lnTo>
                    <a:pt x="81" y="945"/>
                  </a:lnTo>
                  <a:lnTo>
                    <a:pt x="81" y="952"/>
                  </a:lnTo>
                  <a:lnTo>
                    <a:pt x="81" y="956"/>
                  </a:lnTo>
                  <a:lnTo>
                    <a:pt x="83" y="960"/>
                  </a:lnTo>
                  <a:lnTo>
                    <a:pt x="83" y="964"/>
                  </a:lnTo>
                  <a:lnTo>
                    <a:pt x="83" y="968"/>
                  </a:lnTo>
                  <a:lnTo>
                    <a:pt x="83" y="972"/>
                  </a:lnTo>
                  <a:lnTo>
                    <a:pt x="83" y="979"/>
                  </a:lnTo>
                  <a:lnTo>
                    <a:pt x="85" y="983"/>
                  </a:lnTo>
                  <a:lnTo>
                    <a:pt x="85" y="989"/>
                  </a:lnTo>
                  <a:lnTo>
                    <a:pt x="85" y="995"/>
                  </a:lnTo>
                  <a:lnTo>
                    <a:pt x="85" y="999"/>
                  </a:lnTo>
                  <a:lnTo>
                    <a:pt x="87" y="1005"/>
                  </a:lnTo>
                  <a:lnTo>
                    <a:pt x="87" y="1012"/>
                  </a:lnTo>
                  <a:lnTo>
                    <a:pt x="87" y="1018"/>
                  </a:lnTo>
                  <a:lnTo>
                    <a:pt x="87" y="1024"/>
                  </a:lnTo>
                  <a:lnTo>
                    <a:pt x="87" y="1030"/>
                  </a:lnTo>
                  <a:lnTo>
                    <a:pt x="89" y="1036"/>
                  </a:lnTo>
                  <a:lnTo>
                    <a:pt x="89" y="1043"/>
                  </a:lnTo>
                  <a:lnTo>
                    <a:pt x="89" y="1049"/>
                  </a:lnTo>
                  <a:lnTo>
                    <a:pt x="89" y="1055"/>
                  </a:lnTo>
                  <a:lnTo>
                    <a:pt x="89" y="1061"/>
                  </a:lnTo>
                  <a:lnTo>
                    <a:pt x="89" y="1067"/>
                  </a:lnTo>
                  <a:lnTo>
                    <a:pt x="91" y="1073"/>
                  </a:lnTo>
                  <a:lnTo>
                    <a:pt x="91" y="1080"/>
                  </a:lnTo>
                  <a:lnTo>
                    <a:pt x="91" y="1088"/>
                  </a:lnTo>
                  <a:lnTo>
                    <a:pt x="91" y="1094"/>
                  </a:lnTo>
                  <a:lnTo>
                    <a:pt x="91" y="1100"/>
                  </a:lnTo>
                  <a:lnTo>
                    <a:pt x="93" y="1107"/>
                  </a:lnTo>
                  <a:lnTo>
                    <a:pt x="93" y="1115"/>
                  </a:lnTo>
                  <a:lnTo>
                    <a:pt x="93" y="1121"/>
                  </a:lnTo>
                  <a:lnTo>
                    <a:pt x="93" y="1127"/>
                  </a:lnTo>
                  <a:lnTo>
                    <a:pt x="93" y="1133"/>
                  </a:lnTo>
                  <a:lnTo>
                    <a:pt x="93" y="1140"/>
                  </a:lnTo>
                  <a:lnTo>
                    <a:pt x="93" y="1146"/>
                  </a:lnTo>
                  <a:lnTo>
                    <a:pt x="93" y="1154"/>
                  </a:lnTo>
                  <a:lnTo>
                    <a:pt x="93" y="1160"/>
                  </a:lnTo>
                  <a:lnTo>
                    <a:pt x="95" y="1166"/>
                  </a:lnTo>
                  <a:lnTo>
                    <a:pt x="95" y="1173"/>
                  </a:lnTo>
                  <a:lnTo>
                    <a:pt x="95" y="1179"/>
                  </a:lnTo>
                  <a:lnTo>
                    <a:pt x="95" y="1185"/>
                  </a:lnTo>
                  <a:lnTo>
                    <a:pt x="95" y="1191"/>
                  </a:lnTo>
                  <a:lnTo>
                    <a:pt x="95" y="1195"/>
                  </a:lnTo>
                  <a:lnTo>
                    <a:pt x="95" y="1201"/>
                  </a:lnTo>
                  <a:lnTo>
                    <a:pt x="95" y="1208"/>
                  </a:lnTo>
                  <a:lnTo>
                    <a:pt x="97" y="1214"/>
                  </a:lnTo>
                  <a:lnTo>
                    <a:pt x="97" y="1218"/>
                  </a:lnTo>
                  <a:lnTo>
                    <a:pt x="97" y="1222"/>
                  </a:lnTo>
                  <a:lnTo>
                    <a:pt x="97" y="1228"/>
                  </a:lnTo>
                  <a:lnTo>
                    <a:pt x="97" y="1232"/>
                  </a:lnTo>
                  <a:lnTo>
                    <a:pt x="97" y="1237"/>
                  </a:lnTo>
                  <a:lnTo>
                    <a:pt x="97" y="1241"/>
                  </a:lnTo>
                  <a:lnTo>
                    <a:pt x="97" y="1245"/>
                  </a:lnTo>
                  <a:lnTo>
                    <a:pt x="97" y="1251"/>
                  </a:lnTo>
                  <a:lnTo>
                    <a:pt x="97" y="1257"/>
                  </a:lnTo>
                  <a:lnTo>
                    <a:pt x="97" y="1263"/>
                  </a:lnTo>
                  <a:lnTo>
                    <a:pt x="97" y="1270"/>
                  </a:lnTo>
                  <a:lnTo>
                    <a:pt x="99" y="1276"/>
                  </a:lnTo>
                  <a:lnTo>
                    <a:pt x="99" y="1278"/>
                  </a:lnTo>
                  <a:lnTo>
                    <a:pt x="99" y="1284"/>
                  </a:lnTo>
                  <a:lnTo>
                    <a:pt x="99" y="1290"/>
                  </a:lnTo>
                  <a:lnTo>
                    <a:pt x="99" y="1296"/>
                  </a:lnTo>
                  <a:lnTo>
                    <a:pt x="99" y="1301"/>
                  </a:lnTo>
                  <a:lnTo>
                    <a:pt x="99" y="1303"/>
                  </a:lnTo>
                  <a:lnTo>
                    <a:pt x="99" y="1307"/>
                  </a:lnTo>
                  <a:lnTo>
                    <a:pt x="99" y="1311"/>
                  </a:lnTo>
                  <a:lnTo>
                    <a:pt x="99" y="1315"/>
                  </a:lnTo>
                  <a:lnTo>
                    <a:pt x="99" y="1319"/>
                  </a:lnTo>
                  <a:lnTo>
                    <a:pt x="99" y="1323"/>
                  </a:lnTo>
                  <a:lnTo>
                    <a:pt x="99" y="1329"/>
                  </a:lnTo>
                  <a:lnTo>
                    <a:pt x="99" y="1334"/>
                  </a:lnTo>
                  <a:lnTo>
                    <a:pt x="99" y="1338"/>
                  </a:lnTo>
                  <a:lnTo>
                    <a:pt x="99" y="1342"/>
                  </a:lnTo>
                  <a:lnTo>
                    <a:pt x="99" y="1346"/>
                  </a:lnTo>
                  <a:lnTo>
                    <a:pt x="99" y="1352"/>
                  </a:lnTo>
                  <a:lnTo>
                    <a:pt x="99" y="1356"/>
                  </a:lnTo>
                  <a:lnTo>
                    <a:pt x="99" y="1362"/>
                  </a:lnTo>
                  <a:lnTo>
                    <a:pt x="99" y="1367"/>
                  </a:lnTo>
                  <a:lnTo>
                    <a:pt x="99" y="1371"/>
                  </a:lnTo>
                  <a:lnTo>
                    <a:pt x="99" y="1377"/>
                  </a:lnTo>
                  <a:lnTo>
                    <a:pt x="99" y="1381"/>
                  </a:lnTo>
                  <a:lnTo>
                    <a:pt x="101" y="1387"/>
                  </a:lnTo>
                  <a:lnTo>
                    <a:pt x="101" y="1391"/>
                  </a:lnTo>
                  <a:lnTo>
                    <a:pt x="101" y="1398"/>
                  </a:lnTo>
                  <a:lnTo>
                    <a:pt x="101" y="1402"/>
                  </a:lnTo>
                  <a:lnTo>
                    <a:pt x="101" y="1408"/>
                  </a:lnTo>
                  <a:lnTo>
                    <a:pt x="101" y="1412"/>
                  </a:lnTo>
                  <a:lnTo>
                    <a:pt x="101" y="1416"/>
                  </a:lnTo>
                  <a:lnTo>
                    <a:pt x="101" y="1420"/>
                  </a:lnTo>
                  <a:lnTo>
                    <a:pt x="101" y="1426"/>
                  </a:lnTo>
                  <a:lnTo>
                    <a:pt x="101" y="1431"/>
                  </a:lnTo>
                  <a:lnTo>
                    <a:pt x="101" y="1437"/>
                  </a:lnTo>
                  <a:lnTo>
                    <a:pt x="101" y="1441"/>
                  </a:lnTo>
                  <a:lnTo>
                    <a:pt x="101" y="1445"/>
                  </a:lnTo>
                  <a:lnTo>
                    <a:pt x="101" y="1449"/>
                  </a:lnTo>
                  <a:lnTo>
                    <a:pt x="101" y="1453"/>
                  </a:lnTo>
                  <a:lnTo>
                    <a:pt x="101" y="1457"/>
                  </a:lnTo>
                  <a:lnTo>
                    <a:pt x="101" y="1464"/>
                  </a:lnTo>
                  <a:lnTo>
                    <a:pt x="101" y="1466"/>
                  </a:lnTo>
                  <a:lnTo>
                    <a:pt x="101" y="1470"/>
                  </a:lnTo>
                  <a:lnTo>
                    <a:pt x="101" y="1474"/>
                  </a:lnTo>
                  <a:lnTo>
                    <a:pt x="103" y="1478"/>
                  </a:lnTo>
                  <a:lnTo>
                    <a:pt x="103" y="1484"/>
                  </a:lnTo>
                  <a:lnTo>
                    <a:pt x="103" y="1490"/>
                  </a:lnTo>
                  <a:lnTo>
                    <a:pt x="103" y="1497"/>
                  </a:lnTo>
                  <a:lnTo>
                    <a:pt x="103" y="1501"/>
                  </a:lnTo>
                  <a:lnTo>
                    <a:pt x="103" y="1505"/>
                  </a:lnTo>
                  <a:lnTo>
                    <a:pt x="103" y="1507"/>
                  </a:lnTo>
                  <a:lnTo>
                    <a:pt x="103" y="1509"/>
                  </a:lnTo>
                  <a:lnTo>
                    <a:pt x="74" y="15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2" name="Freeform 33"/>
            <p:cNvSpPr>
              <a:spLocks/>
            </p:cNvSpPr>
            <p:nvPr/>
          </p:nvSpPr>
          <p:spPr bwMode="auto">
            <a:xfrm>
              <a:off x="5700" y="1668"/>
              <a:ext cx="371" cy="153"/>
            </a:xfrm>
            <a:custGeom>
              <a:avLst/>
              <a:gdLst>
                <a:gd name="T0" fmla="*/ 2 w 371"/>
                <a:gd name="T1" fmla="*/ 128 h 153"/>
                <a:gd name="T2" fmla="*/ 12 w 371"/>
                <a:gd name="T3" fmla="*/ 124 h 153"/>
                <a:gd name="T4" fmla="*/ 25 w 371"/>
                <a:gd name="T5" fmla="*/ 120 h 153"/>
                <a:gd name="T6" fmla="*/ 35 w 371"/>
                <a:gd name="T7" fmla="*/ 116 h 153"/>
                <a:gd name="T8" fmla="*/ 47 w 371"/>
                <a:gd name="T9" fmla="*/ 111 h 153"/>
                <a:gd name="T10" fmla="*/ 62 w 371"/>
                <a:gd name="T11" fmla="*/ 105 h 153"/>
                <a:gd name="T12" fmla="*/ 76 w 371"/>
                <a:gd name="T13" fmla="*/ 101 h 153"/>
                <a:gd name="T14" fmla="*/ 91 w 371"/>
                <a:gd name="T15" fmla="*/ 95 h 153"/>
                <a:gd name="T16" fmla="*/ 107 w 371"/>
                <a:gd name="T17" fmla="*/ 91 h 153"/>
                <a:gd name="T18" fmla="*/ 121 w 371"/>
                <a:gd name="T19" fmla="*/ 85 h 153"/>
                <a:gd name="T20" fmla="*/ 136 w 371"/>
                <a:gd name="T21" fmla="*/ 78 h 153"/>
                <a:gd name="T22" fmla="*/ 152 w 371"/>
                <a:gd name="T23" fmla="*/ 72 h 153"/>
                <a:gd name="T24" fmla="*/ 167 w 371"/>
                <a:gd name="T25" fmla="*/ 68 h 153"/>
                <a:gd name="T26" fmla="*/ 179 w 371"/>
                <a:gd name="T27" fmla="*/ 64 h 153"/>
                <a:gd name="T28" fmla="*/ 192 w 371"/>
                <a:gd name="T29" fmla="*/ 60 h 153"/>
                <a:gd name="T30" fmla="*/ 204 w 371"/>
                <a:gd name="T31" fmla="*/ 54 h 153"/>
                <a:gd name="T32" fmla="*/ 212 w 371"/>
                <a:gd name="T33" fmla="*/ 52 h 153"/>
                <a:gd name="T34" fmla="*/ 227 w 371"/>
                <a:gd name="T35" fmla="*/ 45 h 153"/>
                <a:gd name="T36" fmla="*/ 239 w 371"/>
                <a:gd name="T37" fmla="*/ 41 h 153"/>
                <a:gd name="T38" fmla="*/ 251 w 371"/>
                <a:gd name="T39" fmla="*/ 35 h 153"/>
                <a:gd name="T40" fmla="*/ 266 w 371"/>
                <a:gd name="T41" fmla="*/ 29 h 153"/>
                <a:gd name="T42" fmla="*/ 280 w 371"/>
                <a:gd name="T43" fmla="*/ 25 h 153"/>
                <a:gd name="T44" fmla="*/ 299 w 371"/>
                <a:gd name="T45" fmla="*/ 19 h 153"/>
                <a:gd name="T46" fmla="*/ 313 w 371"/>
                <a:gd name="T47" fmla="*/ 12 h 153"/>
                <a:gd name="T48" fmla="*/ 328 w 371"/>
                <a:gd name="T49" fmla="*/ 8 h 153"/>
                <a:gd name="T50" fmla="*/ 340 w 371"/>
                <a:gd name="T51" fmla="*/ 4 h 153"/>
                <a:gd name="T52" fmla="*/ 350 w 371"/>
                <a:gd name="T53" fmla="*/ 2 h 153"/>
                <a:gd name="T54" fmla="*/ 371 w 371"/>
                <a:gd name="T55" fmla="*/ 25 h 153"/>
                <a:gd name="T56" fmla="*/ 361 w 371"/>
                <a:gd name="T57" fmla="*/ 27 h 153"/>
                <a:gd name="T58" fmla="*/ 346 w 371"/>
                <a:gd name="T59" fmla="*/ 31 h 153"/>
                <a:gd name="T60" fmla="*/ 334 w 371"/>
                <a:gd name="T61" fmla="*/ 33 h 153"/>
                <a:gd name="T62" fmla="*/ 319 w 371"/>
                <a:gd name="T63" fmla="*/ 39 h 153"/>
                <a:gd name="T64" fmla="*/ 305 w 371"/>
                <a:gd name="T65" fmla="*/ 43 h 153"/>
                <a:gd name="T66" fmla="*/ 291 w 371"/>
                <a:gd name="T67" fmla="*/ 48 h 153"/>
                <a:gd name="T68" fmla="*/ 278 w 371"/>
                <a:gd name="T69" fmla="*/ 52 h 153"/>
                <a:gd name="T70" fmla="*/ 268 w 371"/>
                <a:gd name="T71" fmla="*/ 56 h 153"/>
                <a:gd name="T72" fmla="*/ 258 w 371"/>
                <a:gd name="T73" fmla="*/ 60 h 153"/>
                <a:gd name="T74" fmla="*/ 245 w 371"/>
                <a:gd name="T75" fmla="*/ 64 h 153"/>
                <a:gd name="T76" fmla="*/ 235 w 371"/>
                <a:gd name="T77" fmla="*/ 68 h 153"/>
                <a:gd name="T78" fmla="*/ 223 w 371"/>
                <a:gd name="T79" fmla="*/ 72 h 153"/>
                <a:gd name="T80" fmla="*/ 208 w 371"/>
                <a:gd name="T81" fmla="*/ 78 h 153"/>
                <a:gd name="T82" fmla="*/ 194 w 371"/>
                <a:gd name="T83" fmla="*/ 83 h 153"/>
                <a:gd name="T84" fmla="*/ 177 w 371"/>
                <a:gd name="T85" fmla="*/ 89 h 153"/>
                <a:gd name="T86" fmla="*/ 161 w 371"/>
                <a:gd name="T87" fmla="*/ 95 h 153"/>
                <a:gd name="T88" fmla="*/ 142 w 371"/>
                <a:gd name="T89" fmla="*/ 101 h 153"/>
                <a:gd name="T90" fmla="*/ 126 w 371"/>
                <a:gd name="T91" fmla="*/ 107 h 153"/>
                <a:gd name="T92" fmla="*/ 107 w 371"/>
                <a:gd name="T93" fmla="*/ 114 h 153"/>
                <a:gd name="T94" fmla="*/ 88 w 371"/>
                <a:gd name="T95" fmla="*/ 120 h 153"/>
                <a:gd name="T96" fmla="*/ 72 w 371"/>
                <a:gd name="T97" fmla="*/ 124 h 153"/>
                <a:gd name="T98" fmla="*/ 56 w 371"/>
                <a:gd name="T99" fmla="*/ 130 h 153"/>
                <a:gd name="T100" fmla="*/ 43 w 371"/>
                <a:gd name="T101" fmla="*/ 136 h 153"/>
                <a:gd name="T102" fmla="*/ 29 w 371"/>
                <a:gd name="T103" fmla="*/ 140 h 153"/>
                <a:gd name="T104" fmla="*/ 14 w 371"/>
                <a:gd name="T105" fmla="*/ 145 h 153"/>
                <a:gd name="T106" fmla="*/ 2 w 371"/>
                <a:gd name="T107" fmla="*/ 151 h 153"/>
                <a:gd name="T108" fmla="*/ 0 w 371"/>
                <a:gd name="T109" fmla="*/ 130 h 15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1"/>
                <a:gd name="T166" fmla="*/ 0 h 153"/>
                <a:gd name="T167" fmla="*/ 371 w 371"/>
                <a:gd name="T168" fmla="*/ 153 h 15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1" h="153">
                  <a:moveTo>
                    <a:pt x="0" y="130"/>
                  </a:moveTo>
                  <a:lnTo>
                    <a:pt x="0" y="130"/>
                  </a:lnTo>
                  <a:lnTo>
                    <a:pt x="2" y="128"/>
                  </a:lnTo>
                  <a:lnTo>
                    <a:pt x="4" y="128"/>
                  </a:lnTo>
                  <a:lnTo>
                    <a:pt x="8" y="126"/>
                  </a:lnTo>
                  <a:lnTo>
                    <a:pt x="12" y="124"/>
                  </a:lnTo>
                  <a:lnTo>
                    <a:pt x="18" y="122"/>
                  </a:lnTo>
                  <a:lnTo>
                    <a:pt x="20" y="122"/>
                  </a:lnTo>
                  <a:lnTo>
                    <a:pt x="25" y="120"/>
                  </a:lnTo>
                  <a:lnTo>
                    <a:pt x="29" y="118"/>
                  </a:lnTo>
                  <a:lnTo>
                    <a:pt x="33" y="118"/>
                  </a:lnTo>
                  <a:lnTo>
                    <a:pt x="35" y="116"/>
                  </a:lnTo>
                  <a:lnTo>
                    <a:pt x="39" y="114"/>
                  </a:lnTo>
                  <a:lnTo>
                    <a:pt x="43" y="111"/>
                  </a:lnTo>
                  <a:lnTo>
                    <a:pt x="47" y="111"/>
                  </a:lnTo>
                  <a:lnTo>
                    <a:pt x="51" y="109"/>
                  </a:lnTo>
                  <a:lnTo>
                    <a:pt x="56" y="107"/>
                  </a:lnTo>
                  <a:lnTo>
                    <a:pt x="62" y="105"/>
                  </a:lnTo>
                  <a:lnTo>
                    <a:pt x="66" y="105"/>
                  </a:lnTo>
                  <a:lnTo>
                    <a:pt x="70" y="103"/>
                  </a:lnTo>
                  <a:lnTo>
                    <a:pt x="76" y="101"/>
                  </a:lnTo>
                  <a:lnTo>
                    <a:pt x="80" y="99"/>
                  </a:lnTo>
                  <a:lnTo>
                    <a:pt x="86" y="97"/>
                  </a:lnTo>
                  <a:lnTo>
                    <a:pt x="91" y="95"/>
                  </a:lnTo>
                  <a:lnTo>
                    <a:pt x="97" y="95"/>
                  </a:lnTo>
                  <a:lnTo>
                    <a:pt x="101" y="93"/>
                  </a:lnTo>
                  <a:lnTo>
                    <a:pt x="107" y="91"/>
                  </a:lnTo>
                  <a:lnTo>
                    <a:pt x="111" y="89"/>
                  </a:lnTo>
                  <a:lnTo>
                    <a:pt x="117" y="87"/>
                  </a:lnTo>
                  <a:lnTo>
                    <a:pt x="121" y="85"/>
                  </a:lnTo>
                  <a:lnTo>
                    <a:pt x="126" y="83"/>
                  </a:lnTo>
                  <a:lnTo>
                    <a:pt x="132" y="81"/>
                  </a:lnTo>
                  <a:lnTo>
                    <a:pt x="136" y="78"/>
                  </a:lnTo>
                  <a:lnTo>
                    <a:pt x="142" y="76"/>
                  </a:lnTo>
                  <a:lnTo>
                    <a:pt x="146" y="76"/>
                  </a:lnTo>
                  <a:lnTo>
                    <a:pt x="152" y="72"/>
                  </a:lnTo>
                  <a:lnTo>
                    <a:pt x="157" y="70"/>
                  </a:lnTo>
                  <a:lnTo>
                    <a:pt x="161" y="70"/>
                  </a:lnTo>
                  <a:lnTo>
                    <a:pt x="167" y="68"/>
                  </a:lnTo>
                  <a:lnTo>
                    <a:pt x="171" y="66"/>
                  </a:lnTo>
                  <a:lnTo>
                    <a:pt x="175" y="66"/>
                  </a:lnTo>
                  <a:lnTo>
                    <a:pt x="179" y="64"/>
                  </a:lnTo>
                  <a:lnTo>
                    <a:pt x="185" y="62"/>
                  </a:lnTo>
                  <a:lnTo>
                    <a:pt x="187" y="60"/>
                  </a:lnTo>
                  <a:lnTo>
                    <a:pt x="192" y="60"/>
                  </a:lnTo>
                  <a:lnTo>
                    <a:pt x="196" y="58"/>
                  </a:lnTo>
                  <a:lnTo>
                    <a:pt x="200" y="56"/>
                  </a:lnTo>
                  <a:lnTo>
                    <a:pt x="204" y="54"/>
                  </a:lnTo>
                  <a:lnTo>
                    <a:pt x="206" y="54"/>
                  </a:lnTo>
                  <a:lnTo>
                    <a:pt x="210" y="52"/>
                  </a:lnTo>
                  <a:lnTo>
                    <a:pt x="212" y="52"/>
                  </a:lnTo>
                  <a:lnTo>
                    <a:pt x="218" y="50"/>
                  </a:lnTo>
                  <a:lnTo>
                    <a:pt x="223" y="48"/>
                  </a:lnTo>
                  <a:lnTo>
                    <a:pt x="227" y="45"/>
                  </a:lnTo>
                  <a:lnTo>
                    <a:pt x="229" y="45"/>
                  </a:lnTo>
                  <a:lnTo>
                    <a:pt x="233" y="43"/>
                  </a:lnTo>
                  <a:lnTo>
                    <a:pt x="239" y="41"/>
                  </a:lnTo>
                  <a:lnTo>
                    <a:pt x="241" y="39"/>
                  </a:lnTo>
                  <a:lnTo>
                    <a:pt x="245" y="37"/>
                  </a:lnTo>
                  <a:lnTo>
                    <a:pt x="251" y="35"/>
                  </a:lnTo>
                  <a:lnTo>
                    <a:pt x="256" y="33"/>
                  </a:lnTo>
                  <a:lnTo>
                    <a:pt x="260" y="31"/>
                  </a:lnTo>
                  <a:lnTo>
                    <a:pt x="266" y="29"/>
                  </a:lnTo>
                  <a:lnTo>
                    <a:pt x="270" y="27"/>
                  </a:lnTo>
                  <a:lnTo>
                    <a:pt x="276" y="27"/>
                  </a:lnTo>
                  <a:lnTo>
                    <a:pt x="280" y="25"/>
                  </a:lnTo>
                  <a:lnTo>
                    <a:pt x="286" y="23"/>
                  </a:lnTo>
                  <a:lnTo>
                    <a:pt x="293" y="21"/>
                  </a:lnTo>
                  <a:lnTo>
                    <a:pt x="299" y="19"/>
                  </a:lnTo>
                  <a:lnTo>
                    <a:pt x="303" y="17"/>
                  </a:lnTo>
                  <a:lnTo>
                    <a:pt x="309" y="14"/>
                  </a:lnTo>
                  <a:lnTo>
                    <a:pt x="313" y="12"/>
                  </a:lnTo>
                  <a:lnTo>
                    <a:pt x="319" y="10"/>
                  </a:lnTo>
                  <a:lnTo>
                    <a:pt x="324" y="8"/>
                  </a:lnTo>
                  <a:lnTo>
                    <a:pt x="328" y="8"/>
                  </a:lnTo>
                  <a:lnTo>
                    <a:pt x="332" y="6"/>
                  </a:lnTo>
                  <a:lnTo>
                    <a:pt x="338" y="6"/>
                  </a:lnTo>
                  <a:lnTo>
                    <a:pt x="340" y="4"/>
                  </a:lnTo>
                  <a:lnTo>
                    <a:pt x="344" y="2"/>
                  </a:lnTo>
                  <a:lnTo>
                    <a:pt x="346" y="2"/>
                  </a:lnTo>
                  <a:lnTo>
                    <a:pt x="350" y="2"/>
                  </a:lnTo>
                  <a:lnTo>
                    <a:pt x="352" y="0"/>
                  </a:lnTo>
                  <a:lnTo>
                    <a:pt x="354" y="0"/>
                  </a:lnTo>
                  <a:lnTo>
                    <a:pt x="371" y="25"/>
                  </a:lnTo>
                  <a:lnTo>
                    <a:pt x="369" y="25"/>
                  </a:lnTo>
                  <a:lnTo>
                    <a:pt x="367" y="25"/>
                  </a:lnTo>
                  <a:lnTo>
                    <a:pt x="361" y="27"/>
                  </a:lnTo>
                  <a:lnTo>
                    <a:pt x="354" y="29"/>
                  </a:lnTo>
                  <a:lnTo>
                    <a:pt x="350" y="29"/>
                  </a:lnTo>
                  <a:lnTo>
                    <a:pt x="346" y="31"/>
                  </a:lnTo>
                  <a:lnTo>
                    <a:pt x="342" y="31"/>
                  </a:lnTo>
                  <a:lnTo>
                    <a:pt x="338" y="33"/>
                  </a:lnTo>
                  <a:lnTo>
                    <a:pt x="334" y="33"/>
                  </a:lnTo>
                  <a:lnTo>
                    <a:pt x="330" y="35"/>
                  </a:lnTo>
                  <a:lnTo>
                    <a:pt x="324" y="37"/>
                  </a:lnTo>
                  <a:lnTo>
                    <a:pt x="319" y="39"/>
                  </a:lnTo>
                  <a:lnTo>
                    <a:pt x="315" y="39"/>
                  </a:lnTo>
                  <a:lnTo>
                    <a:pt x="309" y="41"/>
                  </a:lnTo>
                  <a:lnTo>
                    <a:pt x="305" y="43"/>
                  </a:lnTo>
                  <a:lnTo>
                    <a:pt x="301" y="43"/>
                  </a:lnTo>
                  <a:lnTo>
                    <a:pt x="295" y="45"/>
                  </a:lnTo>
                  <a:lnTo>
                    <a:pt x="291" y="48"/>
                  </a:lnTo>
                  <a:lnTo>
                    <a:pt x="286" y="48"/>
                  </a:lnTo>
                  <a:lnTo>
                    <a:pt x="282" y="50"/>
                  </a:lnTo>
                  <a:lnTo>
                    <a:pt x="278" y="52"/>
                  </a:lnTo>
                  <a:lnTo>
                    <a:pt x="274" y="52"/>
                  </a:lnTo>
                  <a:lnTo>
                    <a:pt x="270" y="54"/>
                  </a:lnTo>
                  <a:lnTo>
                    <a:pt x="268" y="56"/>
                  </a:lnTo>
                  <a:lnTo>
                    <a:pt x="264" y="58"/>
                  </a:lnTo>
                  <a:lnTo>
                    <a:pt x="262" y="60"/>
                  </a:lnTo>
                  <a:lnTo>
                    <a:pt x="258" y="60"/>
                  </a:lnTo>
                  <a:lnTo>
                    <a:pt x="256" y="60"/>
                  </a:lnTo>
                  <a:lnTo>
                    <a:pt x="251" y="62"/>
                  </a:lnTo>
                  <a:lnTo>
                    <a:pt x="245" y="64"/>
                  </a:lnTo>
                  <a:lnTo>
                    <a:pt x="243" y="66"/>
                  </a:lnTo>
                  <a:lnTo>
                    <a:pt x="239" y="66"/>
                  </a:lnTo>
                  <a:lnTo>
                    <a:pt x="235" y="68"/>
                  </a:lnTo>
                  <a:lnTo>
                    <a:pt x="231" y="70"/>
                  </a:lnTo>
                  <a:lnTo>
                    <a:pt x="227" y="70"/>
                  </a:lnTo>
                  <a:lnTo>
                    <a:pt x="223" y="72"/>
                  </a:lnTo>
                  <a:lnTo>
                    <a:pt x="218" y="74"/>
                  </a:lnTo>
                  <a:lnTo>
                    <a:pt x="214" y="76"/>
                  </a:lnTo>
                  <a:lnTo>
                    <a:pt x="208" y="78"/>
                  </a:lnTo>
                  <a:lnTo>
                    <a:pt x="204" y="78"/>
                  </a:lnTo>
                  <a:lnTo>
                    <a:pt x="198" y="81"/>
                  </a:lnTo>
                  <a:lnTo>
                    <a:pt x="194" y="83"/>
                  </a:lnTo>
                  <a:lnTo>
                    <a:pt x="187" y="85"/>
                  </a:lnTo>
                  <a:lnTo>
                    <a:pt x="183" y="87"/>
                  </a:lnTo>
                  <a:lnTo>
                    <a:pt x="177" y="89"/>
                  </a:lnTo>
                  <a:lnTo>
                    <a:pt x="173" y="91"/>
                  </a:lnTo>
                  <a:lnTo>
                    <a:pt x="167" y="93"/>
                  </a:lnTo>
                  <a:lnTo>
                    <a:pt x="161" y="95"/>
                  </a:lnTo>
                  <a:lnTo>
                    <a:pt x="154" y="97"/>
                  </a:lnTo>
                  <a:lnTo>
                    <a:pt x="148" y="99"/>
                  </a:lnTo>
                  <a:lnTo>
                    <a:pt x="142" y="101"/>
                  </a:lnTo>
                  <a:lnTo>
                    <a:pt x="136" y="103"/>
                  </a:lnTo>
                  <a:lnTo>
                    <a:pt x="130" y="105"/>
                  </a:lnTo>
                  <a:lnTo>
                    <a:pt x="126" y="107"/>
                  </a:lnTo>
                  <a:lnTo>
                    <a:pt x="119" y="109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1" y="116"/>
                  </a:lnTo>
                  <a:lnTo>
                    <a:pt x="95" y="118"/>
                  </a:lnTo>
                  <a:lnTo>
                    <a:pt x="88" y="120"/>
                  </a:lnTo>
                  <a:lnTo>
                    <a:pt x="84" y="122"/>
                  </a:lnTo>
                  <a:lnTo>
                    <a:pt x="78" y="124"/>
                  </a:lnTo>
                  <a:lnTo>
                    <a:pt x="72" y="124"/>
                  </a:lnTo>
                  <a:lnTo>
                    <a:pt x="66" y="126"/>
                  </a:lnTo>
                  <a:lnTo>
                    <a:pt x="62" y="128"/>
                  </a:lnTo>
                  <a:lnTo>
                    <a:pt x="56" y="130"/>
                  </a:lnTo>
                  <a:lnTo>
                    <a:pt x="51" y="132"/>
                  </a:lnTo>
                  <a:lnTo>
                    <a:pt x="47" y="134"/>
                  </a:lnTo>
                  <a:lnTo>
                    <a:pt x="43" y="136"/>
                  </a:lnTo>
                  <a:lnTo>
                    <a:pt x="39" y="138"/>
                  </a:lnTo>
                  <a:lnTo>
                    <a:pt x="33" y="138"/>
                  </a:lnTo>
                  <a:lnTo>
                    <a:pt x="29" y="140"/>
                  </a:lnTo>
                  <a:lnTo>
                    <a:pt x="25" y="140"/>
                  </a:lnTo>
                  <a:lnTo>
                    <a:pt x="23" y="142"/>
                  </a:lnTo>
                  <a:lnTo>
                    <a:pt x="14" y="145"/>
                  </a:lnTo>
                  <a:lnTo>
                    <a:pt x="10" y="149"/>
                  </a:lnTo>
                  <a:lnTo>
                    <a:pt x="4" y="149"/>
                  </a:lnTo>
                  <a:lnTo>
                    <a:pt x="2" y="151"/>
                  </a:lnTo>
                  <a:lnTo>
                    <a:pt x="0" y="151"/>
                  </a:lnTo>
                  <a:lnTo>
                    <a:pt x="0" y="153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3" name="Freeform 34"/>
            <p:cNvSpPr>
              <a:spLocks/>
            </p:cNvSpPr>
            <p:nvPr/>
          </p:nvSpPr>
          <p:spPr bwMode="auto">
            <a:xfrm>
              <a:off x="5533" y="1491"/>
              <a:ext cx="185" cy="1096"/>
            </a:xfrm>
            <a:custGeom>
              <a:avLst/>
              <a:gdLst>
                <a:gd name="T0" fmla="*/ 0 w 185"/>
                <a:gd name="T1" fmla="*/ 235 h 1096"/>
                <a:gd name="T2" fmla="*/ 6 w 185"/>
                <a:gd name="T3" fmla="*/ 173 h 1096"/>
                <a:gd name="T4" fmla="*/ 12 w 185"/>
                <a:gd name="T5" fmla="*/ 115 h 1096"/>
                <a:gd name="T6" fmla="*/ 20 w 185"/>
                <a:gd name="T7" fmla="*/ 70 h 1096"/>
                <a:gd name="T8" fmla="*/ 29 w 185"/>
                <a:gd name="T9" fmla="*/ 28 h 1096"/>
                <a:gd name="T10" fmla="*/ 55 w 185"/>
                <a:gd name="T11" fmla="*/ 4 h 1096"/>
                <a:gd name="T12" fmla="*/ 93 w 185"/>
                <a:gd name="T13" fmla="*/ 41 h 1096"/>
                <a:gd name="T14" fmla="*/ 99 w 185"/>
                <a:gd name="T15" fmla="*/ 82 h 1096"/>
                <a:gd name="T16" fmla="*/ 105 w 185"/>
                <a:gd name="T17" fmla="*/ 138 h 1096"/>
                <a:gd name="T18" fmla="*/ 111 w 185"/>
                <a:gd name="T19" fmla="*/ 202 h 1096"/>
                <a:gd name="T20" fmla="*/ 117 w 185"/>
                <a:gd name="T21" fmla="*/ 264 h 1096"/>
                <a:gd name="T22" fmla="*/ 124 w 185"/>
                <a:gd name="T23" fmla="*/ 315 h 1096"/>
                <a:gd name="T24" fmla="*/ 126 w 185"/>
                <a:gd name="T25" fmla="*/ 350 h 1096"/>
                <a:gd name="T26" fmla="*/ 134 w 185"/>
                <a:gd name="T27" fmla="*/ 406 h 1096"/>
                <a:gd name="T28" fmla="*/ 142 w 185"/>
                <a:gd name="T29" fmla="*/ 499 h 1096"/>
                <a:gd name="T30" fmla="*/ 154 w 185"/>
                <a:gd name="T31" fmla="*/ 606 h 1096"/>
                <a:gd name="T32" fmla="*/ 167 w 185"/>
                <a:gd name="T33" fmla="*/ 714 h 1096"/>
                <a:gd name="T34" fmla="*/ 175 w 185"/>
                <a:gd name="T35" fmla="*/ 802 h 1096"/>
                <a:gd name="T36" fmla="*/ 181 w 185"/>
                <a:gd name="T37" fmla="*/ 858 h 1096"/>
                <a:gd name="T38" fmla="*/ 181 w 185"/>
                <a:gd name="T39" fmla="*/ 900 h 1096"/>
                <a:gd name="T40" fmla="*/ 183 w 185"/>
                <a:gd name="T41" fmla="*/ 945 h 1096"/>
                <a:gd name="T42" fmla="*/ 185 w 185"/>
                <a:gd name="T43" fmla="*/ 992 h 1096"/>
                <a:gd name="T44" fmla="*/ 183 w 185"/>
                <a:gd name="T45" fmla="*/ 1038 h 1096"/>
                <a:gd name="T46" fmla="*/ 179 w 185"/>
                <a:gd name="T47" fmla="*/ 1081 h 1096"/>
                <a:gd name="T48" fmla="*/ 150 w 185"/>
                <a:gd name="T49" fmla="*/ 1094 h 1096"/>
                <a:gd name="T50" fmla="*/ 103 w 185"/>
                <a:gd name="T51" fmla="*/ 1069 h 1096"/>
                <a:gd name="T52" fmla="*/ 91 w 185"/>
                <a:gd name="T53" fmla="*/ 1027 h 1096"/>
                <a:gd name="T54" fmla="*/ 82 w 185"/>
                <a:gd name="T55" fmla="*/ 970 h 1096"/>
                <a:gd name="T56" fmla="*/ 74 w 185"/>
                <a:gd name="T57" fmla="*/ 904 h 1096"/>
                <a:gd name="T58" fmla="*/ 66 w 185"/>
                <a:gd name="T59" fmla="*/ 838 h 1096"/>
                <a:gd name="T60" fmla="*/ 60 w 185"/>
                <a:gd name="T61" fmla="*/ 786 h 1096"/>
                <a:gd name="T62" fmla="*/ 64 w 185"/>
                <a:gd name="T63" fmla="*/ 745 h 1096"/>
                <a:gd name="T64" fmla="*/ 117 w 185"/>
                <a:gd name="T65" fmla="*/ 720 h 1096"/>
                <a:gd name="T66" fmla="*/ 132 w 185"/>
                <a:gd name="T67" fmla="*/ 741 h 1096"/>
                <a:gd name="T68" fmla="*/ 86 w 185"/>
                <a:gd name="T69" fmla="*/ 763 h 1096"/>
                <a:gd name="T70" fmla="*/ 82 w 185"/>
                <a:gd name="T71" fmla="*/ 800 h 1096"/>
                <a:gd name="T72" fmla="*/ 88 w 185"/>
                <a:gd name="T73" fmla="*/ 852 h 1096"/>
                <a:gd name="T74" fmla="*/ 99 w 185"/>
                <a:gd name="T75" fmla="*/ 914 h 1096"/>
                <a:gd name="T76" fmla="*/ 107 w 185"/>
                <a:gd name="T77" fmla="*/ 976 h 1096"/>
                <a:gd name="T78" fmla="*/ 115 w 185"/>
                <a:gd name="T79" fmla="*/ 1023 h 1096"/>
                <a:gd name="T80" fmla="*/ 157 w 185"/>
                <a:gd name="T81" fmla="*/ 1067 h 1096"/>
                <a:gd name="T82" fmla="*/ 157 w 185"/>
                <a:gd name="T83" fmla="*/ 1023 h 1096"/>
                <a:gd name="T84" fmla="*/ 157 w 185"/>
                <a:gd name="T85" fmla="*/ 974 h 1096"/>
                <a:gd name="T86" fmla="*/ 157 w 185"/>
                <a:gd name="T87" fmla="*/ 918 h 1096"/>
                <a:gd name="T88" fmla="*/ 154 w 185"/>
                <a:gd name="T89" fmla="*/ 864 h 1096"/>
                <a:gd name="T90" fmla="*/ 154 w 185"/>
                <a:gd name="T91" fmla="*/ 817 h 1096"/>
                <a:gd name="T92" fmla="*/ 152 w 185"/>
                <a:gd name="T93" fmla="*/ 780 h 1096"/>
                <a:gd name="T94" fmla="*/ 144 w 185"/>
                <a:gd name="T95" fmla="*/ 708 h 1096"/>
                <a:gd name="T96" fmla="*/ 134 w 185"/>
                <a:gd name="T97" fmla="*/ 615 h 1096"/>
                <a:gd name="T98" fmla="*/ 124 w 185"/>
                <a:gd name="T99" fmla="*/ 511 h 1096"/>
                <a:gd name="T100" fmla="*/ 111 w 185"/>
                <a:gd name="T101" fmla="*/ 419 h 1096"/>
                <a:gd name="T102" fmla="*/ 103 w 185"/>
                <a:gd name="T103" fmla="*/ 348 h 1096"/>
                <a:gd name="T104" fmla="*/ 99 w 185"/>
                <a:gd name="T105" fmla="*/ 311 h 1096"/>
                <a:gd name="T106" fmla="*/ 95 w 185"/>
                <a:gd name="T107" fmla="*/ 266 h 1096"/>
                <a:gd name="T108" fmla="*/ 86 w 185"/>
                <a:gd name="T109" fmla="*/ 210 h 1096"/>
                <a:gd name="T110" fmla="*/ 80 w 185"/>
                <a:gd name="T111" fmla="*/ 150 h 1096"/>
                <a:gd name="T112" fmla="*/ 74 w 185"/>
                <a:gd name="T113" fmla="*/ 97 h 1096"/>
                <a:gd name="T114" fmla="*/ 70 w 185"/>
                <a:gd name="T115" fmla="*/ 53 h 1096"/>
                <a:gd name="T116" fmla="*/ 43 w 185"/>
                <a:gd name="T117" fmla="*/ 74 h 1096"/>
                <a:gd name="T118" fmla="*/ 31 w 185"/>
                <a:gd name="T119" fmla="*/ 132 h 1096"/>
                <a:gd name="T120" fmla="*/ 25 w 185"/>
                <a:gd name="T121" fmla="*/ 181 h 1096"/>
                <a:gd name="T122" fmla="*/ 22 w 185"/>
                <a:gd name="T123" fmla="*/ 222 h 1096"/>
                <a:gd name="T124" fmla="*/ 20 w 185"/>
                <a:gd name="T125" fmla="*/ 264 h 10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5"/>
                <a:gd name="T190" fmla="*/ 0 h 1096"/>
                <a:gd name="T191" fmla="*/ 185 w 185"/>
                <a:gd name="T192" fmla="*/ 1096 h 10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5" h="1096">
                  <a:moveTo>
                    <a:pt x="0" y="266"/>
                  </a:moveTo>
                  <a:lnTo>
                    <a:pt x="0" y="266"/>
                  </a:lnTo>
                  <a:lnTo>
                    <a:pt x="0" y="262"/>
                  </a:lnTo>
                  <a:lnTo>
                    <a:pt x="0" y="258"/>
                  </a:lnTo>
                  <a:lnTo>
                    <a:pt x="0" y="255"/>
                  </a:lnTo>
                  <a:lnTo>
                    <a:pt x="0" y="253"/>
                  </a:lnTo>
                  <a:lnTo>
                    <a:pt x="0" y="249"/>
                  </a:lnTo>
                  <a:lnTo>
                    <a:pt x="0" y="245"/>
                  </a:lnTo>
                  <a:lnTo>
                    <a:pt x="0" y="239"/>
                  </a:lnTo>
                  <a:lnTo>
                    <a:pt x="0" y="235"/>
                  </a:lnTo>
                  <a:lnTo>
                    <a:pt x="2" y="231"/>
                  </a:lnTo>
                  <a:lnTo>
                    <a:pt x="2" y="225"/>
                  </a:lnTo>
                  <a:lnTo>
                    <a:pt x="2" y="218"/>
                  </a:lnTo>
                  <a:lnTo>
                    <a:pt x="2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4"/>
                  </a:lnTo>
                  <a:lnTo>
                    <a:pt x="4" y="187"/>
                  </a:lnTo>
                  <a:lnTo>
                    <a:pt x="6" y="181"/>
                  </a:lnTo>
                  <a:lnTo>
                    <a:pt x="6" y="173"/>
                  </a:lnTo>
                  <a:lnTo>
                    <a:pt x="6" y="169"/>
                  </a:lnTo>
                  <a:lnTo>
                    <a:pt x="6" y="163"/>
                  </a:lnTo>
                  <a:lnTo>
                    <a:pt x="8" y="154"/>
                  </a:lnTo>
                  <a:lnTo>
                    <a:pt x="8" y="148"/>
                  </a:lnTo>
                  <a:lnTo>
                    <a:pt x="8" y="142"/>
                  </a:lnTo>
                  <a:lnTo>
                    <a:pt x="8" y="136"/>
                  </a:lnTo>
                  <a:lnTo>
                    <a:pt x="10" y="132"/>
                  </a:lnTo>
                  <a:lnTo>
                    <a:pt x="10" y="125"/>
                  </a:lnTo>
                  <a:lnTo>
                    <a:pt x="12" y="121"/>
                  </a:lnTo>
                  <a:lnTo>
                    <a:pt x="12" y="115"/>
                  </a:lnTo>
                  <a:lnTo>
                    <a:pt x="14" y="111"/>
                  </a:lnTo>
                  <a:lnTo>
                    <a:pt x="14" y="107"/>
                  </a:lnTo>
                  <a:lnTo>
                    <a:pt x="14" y="103"/>
                  </a:lnTo>
                  <a:lnTo>
                    <a:pt x="16" y="97"/>
                  </a:lnTo>
                  <a:lnTo>
                    <a:pt x="16" y="92"/>
                  </a:lnTo>
                  <a:lnTo>
                    <a:pt x="16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0" y="70"/>
                  </a:lnTo>
                  <a:lnTo>
                    <a:pt x="22" y="66"/>
                  </a:lnTo>
                  <a:lnTo>
                    <a:pt x="22" y="59"/>
                  </a:lnTo>
                  <a:lnTo>
                    <a:pt x="25" y="55"/>
                  </a:lnTo>
                  <a:lnTo>
                    <a:pt x="25" y="51"/>
                  </a:lnTo>
                  <a:lnTo>
                    <a:pt x="25" y="47"/>
                  </a:lnTo>
                  <a:lnTo>
                    <a:pt x="27" y="43"/>
                  </a:lnTo>
                  <a:lnTo>
                    <a:pt x="27" y="41"/>
                  </a:lnTo>
                  <a:lnTo>
                    <a:pt x="27" y="37"/>
                  </a:lnTo>
                  <a:lnTo>
                    <a:pt x="29" y="33"/>
                  </a:lnTo>
                  <a:lnTo>
                    <a:pt x="29" y="28"/>
                  </a:lnTo>
                  <a:lnTo>
                    <a:pt x="31" y="24"/>
                  </a:lnTo>
                  <a:lnTo>
                    <a:pt x="31" y="18"/>
                  </a:lnTo>
                  <a:lnTo>
                    <a:pt x="33" y="14"/>
                  </a:lnTo>
                  <a:lnTo>
                    <a:pt x="35" y="8"/>
                  </a:lnTo>
                  <a:lnTo>
                    <a:pt x="37" y="4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60" y="6"/>
                  </a:lnTo>
                  <a:lnTo>
                    <a:pt x="62" y="10"/>
                  </a:lnTo>
                  <a:lnTo>
                    <a:pt x="68" y="14"/>
                  </a:lnTo>
                  <a:lnTo>
                    <a:pt x="70" y="16"/>
                  </a:lnTo>
                  <a:lnTo>
                    <a:pt x="74" y="20"/>
                  </a:lnTo>
                  <a:lnTo>
                    <a:pt x="78" y="22"/>
                  </a:lnTo>
                  <a:lnTo>
                    <a:pt x="82" y="26"/>
                  </a:lnTo>
                  <a:lnTo>
                    <a:pt x="88" y="33"/>
                  </a:lnTo>
                  <a:lnTo>
                    <a:pt x="93" y="39"/>
                  </a:lnTo>
                  <a:lnTo>
                    <a:pt x="93" y="41"/>
                  </a:lnTo>
                  <a:lnTo>
                    <a:pt x="93" y="43"/>
                  </a:lnTo>
                  <a:lnTo>
                    <a:pt x="95" y="47"/>
                  </a:lnTo>
                  <a:lnTo>
                    <a:pt x="95" y="53"/>
                  </a:lnTo>
                  <a:lnTo>
                    <a:pt x="95" y="57"/>
                  </a:lnTo>
                  <a:lnTo>
                    <a:pt x="97" y="59"/>
                  </a:lnTo>
                  <a:lnTo>
                    <a:pt x="97" y="63"/>
                  </a:lnTo>
                  <a:lnTo>
                    <a:pt x="97" y="68"/>
                  </a:lnTo>
                  <a:lnTo>
                    <a:pt x="97" y="72"/>
                  </a:lnTo>
                  <a:lnTo>
                    <a:pt x="99" y="76"/>
                  </a:lnTo>
                  <a:lnTo>
                    <a:pt x="99" y="82"/>
                  </a:lnTo>
                  <a:lnTo>
                    <a:pt x="101" y="86"/>
                  </a:lnTo>
                  <a:lnTo>
                    <a:pt x="101" y="90"/>
                  </a:lnTo>
                  <a:lnTo>
                    <a:pt x="101" y="97"/>
                  </a:lnTo>
                  <a:lnTo>
                    <a:pt x="101" y="101"/>
                  </a:lnTo>
                  <a:lnTo>
                    <a:pt x="103" y="107"/>
                  </a:lnTo>
                  <a:lnTo>
                    <a:pt x="103" y="113"/>
                  </a:lnTo>
                  <a:lnTo>
                    <a:pt x="103" y="119"/>
                  </a:lnTo>
                  <a:lnTo>
                    <a:pt x="103" y="125"/>
                  </a:lnTo>
                  <a:lnTo>
                    <a:pt x="105" y="132"/>
                  </a:lnTo>
                  <a:lnTo>
                    <a:pt x="105" y="138"/>
                  </a:lnTo>
                  <a:lnTo>
                    <a:pt x="105" y="144"/>
                  </a:lnTo>
                  <a:lnTo>
                    <a:pt x="107" y="150"/>
                  </a:lnTo>
                  <a:lnTo>
                    <a:pt x="107" y="154"/>
                  </a:lnTo>
                  <a:lnTo>
                    <a:pt x="107" y="163"/>
                  </a:lnTo>
                  <a:lnTo>
                    <a:pt x="109" y="169"/>
                  </a:lnTo>
                  <a:lnTo>
                    <a:pt x="109" y="175"/>
                  </a:lnTo>
                  <a:lnTo>
                    <a:pt x="111" y="181"/>
                  </a:lnTo>
                  <a:lnTo>
                    <a:pt x="111" y="187"/>
                  </a:lnTo>
                  <a:lnTo>
                    <a:pt x="111" y="194"/>
                  </a:lnTo>
                  <a:lnTo>
                    <a:pt x="111" y="202"/>
                  </a:lnTo>
                  <a:lnTo>
                    <a:pt x="113" y="208"/>
                  </a:lnTo>
                  <a:lnTo>
                    <a:pt x="113" y="214"/>
                  </a:lnTo>
                  <a:lnTo>
                    <a:pt x="113" y="220"/>
                  </a:lnTo>
                  <a:lnTo>
                    <a:pt x="113" y="227"/>
                  </a:lnTo>
                  <a:lnTo>
                    <a:pt x="115" y="235"/>
                  </a:lnTo>
                  <a:lnTo>
                    <a:pt x="115" y="241"/>
                  </a:lnTo>
                  <a:lnTo>
                    <a:pt x="115" y="247"/>
                  </a:lnTo>
                  <a:lnTo>
                    <a:pt x="117" y="253"/>
                  </a:lnTo>
                  <a:lnTo>
                    <a:pt x="117" y="258"/>
                  </a:lnTo>
                  <a:lnTo>
                    <a:pt x="117" y="264"/>
                  </a:lnTo>
                  <a:lnTo>
                    <a:pt x="119" y="270"/>
                  </a:lnTo>
                  <a:lnTo>
                    <a:pt x="119" y="27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21" y="293"/>
                  </a:lnTo>
                  <a:lnTo>
                    <a:pt x="121" y="297"/>
                  </a:lnTo>
                  <a:lnTo>
                    <a:pt x="121" y="303"/>
                  </a:lnTo>
                  <a:lnTo>
                    <a:pt x="121" y="307"/>
                  </a:lnTo>
                  <a:lnTo>
                    <a:pt x="121" y="311"/>
                  </a:lnTo>
                  <a:lnTo>
                    <a:pt x="124" y="315"/>
                  </a:lnTo>
                  <a:lnTo>
                    <a:pt x="124" y="319"/>
                  </a:lnTo>
                  <a:lnTo>
                    <a:pt x="124" y="324"/>
                  </a:lnTo>
                  <a:lnTo>
                    <a:pt x="124" y="328"/>
                  </a:lnTo>
                  <a:lnTo>
                    <a:pt x="124" y="330"/>
                  </a:lnTo>
                  <a:lnTo>
                    <a:pt x="126" y="334"/>
                  </a:lnTo>
                  <a:lnTo>
                    <a:pt x="126" y="340"/>
                  </a:lnTo>
                  <a:lnTo>
                    <a:pt x="126" y="344"/>
                  </a:lnTo>
                  <a:lnTo>
                    <a:pt x="126" y="348"/>
                  </a:lnTo>
                  <a:lnTo>
                    <a:pt x="126" y="350"/>
                  </a:lnTo>
                  <a:lnTo>
                    <a:pt x="128" y="355"/>
                  </a:lnTo>
                  <a:lnTo>
                    <a:pt x="128" y="359"/>
                  </a:lnTo>
                  <a:lnTo>
                    <a:pt x="128" y="363"/>
                  </a:lnTo>
                  <a:lnTo>
                    <a:pt x="128" y="367"/>
                  </a:lnTo>
                  <a:lnTo>
                    <a:pt x="130" y="373"/>
                  </a:lnTo>
                  <a:lnTo>
                    <a:pt x="130" y="379"/>
                  </a:lnTo>
                  <a:lnTo>
                    <a:pt x="130" y="386"/>
                  </a:lnTo>
                  <a:lnTo>
                    <a:pt x="132" y="392"/>
                  </a:lnTo>
                  <a:lnTo>
                    <a:pt x="132" y="400"/>
                  </a:lnTo>
                  <a:lnTo>
                    <a:pt x="134" y="406"/>
                  </a:lnTo>
                  <a:lnTo>
                    <a:pt x="134" y="414"/>
                  </a:lnTo>
                  <a:lnTo>
                    <a:pt x="134" y="423"/>
                  </a:lnTo>
                  <a:lnTo>
                    <a:pt x="136" y="431"/>
                  </a:lnTo>
                  <a:lnTo>
                    <a:pt x="136" y="439"/>
                  </a:lnTo>
                  <a:lnTo>
                    <a:pt x="138" y="450"/>
                  </a:lnTo>
                  <a:lnTo>
                    <a:pt x="138" y="458"/>
                  </a:lnTo>
                  <a:lnTo>
                    <a:pt x="140" y="468"/>
                  </a:lnTo>
                  <a:lnTo>
                    <a:pt x="140" y="478"/>
                  </a:lnTo>
                  <a:lnTo>
                    <a:pt x="142" y="489"/>
                  </a:lnTo>
                  <a:lnTo>
                    <a:pt x="142" y="499"/>
                  </a:lnTo>
                  <a:lnTo>
                    <a:pt x="144" y="507"/>
                  </a:lnTo>
                  <a:lnTo>
                    <a:pt x="144" y="520"/>
                  </a:lnTo>
                  <a:lnTo>
                    <a:pt x="146" y="528"/>
                  </a:lnTo>
                  <a:lnTo>
                    <a:pt x="148" y="540"/>
                  </a:lnTo>
                  <a:lnTo>
                    <a:pt x="148" y="551"/>
                  </a:lnTo>
                  <a:lnTo>
                    <a:pt x="150" y="561"/>
                  </a:lnTo>
                  <a:lnTo>
                    <a:pt x="152" y="573"/>
                  </a:lnTo>
                  <a:lnTo>
                    <a:pt x="152" y="584"/>
                  </a:lnTo>
                  <a:lnTo>
                    <a:pt x="154" y="596"/>
                  </a:lnTo>
                  <a:lnTo>
                    <a:pt x="154" y="606"/>
                  </a:lnTo>
                  <a:lnTo>
                    <a:pt x="157" y="617"/>
                  </a:lnTo>
                  <a:lnTo>
                    <a:pt x="157" y="627"/>
                  </a:lnTo>
                  <a:lnTo>
                    <a:pt x="159" y="639"/>
                  </a:lnTo>
                  <a:lnTo>
                    <a:pt x="159" y="650"/>
                  </a:lnTo>
                  <a:lnTo>
                    <a:pt x="161" y="662"/>
                  </a:lnTo>
                  <a:lnTo>
                    <a:pt x="163" y="672"/>
                  </a:lnTo>
                  <a:lnTo>
                    <a:pt x="163" y="683"/>
                  </a:lnTo>
                  <a:lnTo>
                    <a:pt x="165" y="693"/>
                  </a:lnTo>
                  <a:lnTo>
                    <a:pt x="165" y="703"/>
                  </a:lnTo>
                  <a:lnTo>
                    <a:pt x="167" y="714"/>
                  </a:lnTo>
                  <a:lnTo>
                    <a:pt x="167" y="724"/>
                  </a:lnTo>
                  <a:lnTo>
                    <a:pt x="169" y="734"/>
                  </a:lnTo>
                  <a:lnTo>
                    <a:pt x="169" y="745"/>
                  </a:lnTo>
                  <a:lnTo>
                    <a:pt x="171" y="753"/>
                  </a:lnTo>
                  <a:lnTo>
                    <a:pt x="173" y="763"/>
                  </a:lnTo>
                  <a:lnTo>
                    <a:pt x="173" y="772"/>
                  </a:lnTo>
                  <a:lnTo>
                    <a:pt x="173" y="780"/>
                  </a:lnTo>
                  <a:lnTo>
                    <a:pt x="173" y="788"/>
                  </a:lnTo>
                  <a:lnTo>
                    <a:pt x="175" y="796"/>
                  </a:lnTo>
                  <a:lnTo>
                    <a:pt x="175" y="802"/>
                  </a:lnTo>
                  <a:lnTo>
                    <a:pt x="177" y="811"/>
                  </a:lnTo>
                  <a:lnTo>
                    <a:pt x="177" y="817"/>
                  </a:lnTo>
                  <a:lnTo>
                    <a:pt x="177" y="825"/>
                  </a:lnTo>
                  <a:lnTo>
                    <a:pt x="177" y="831"/>
                  </a:lnTo>
                  <a:lnTo>
                    <a:pt x="179" y="838"/>
                  </a:lnTo>
                  <a:lnTo>
                    <a:pt x="179" y="842"/>
                  </a:lnTo>
                  <a:lnTo>
                    <a:pt x="179" y="848"/>
                  </a:lnTo>
                  <a:lnTo>
                    <a:pt x="179" y="852"/>
                  </a:lnTo>
                  <a:lnTo>
                    <a:pt x="181" y="856"/>
                  </a:lnTo>
                  <a:lnTo>
                    <a:pt x="181" y="858"/>
                  </a:lnTo>
                  <a:lnTo>
                    <a:pt x="181" y="862"/>
                  </a:lnTo>
                  <a:lnTo>
                    <a:pt x="181" y="866"/>
                  </a:lnTo>
                  <a:lnTo>
                    <a:pt x="181" y="873"/>
                  </a:lnTo>
                  <a:lnTo>
                    <a:pt x="181" y="877"/>
                  </a:lnTo>
                  <a:lnTo>
                    <a:pt x="181" y="879"/>
                  </a:lnTo>
                  <a:lnTo>
                    <a:pt x="181" y="883"/>
                  </a:lnTo>
                  <a:lnTo>
                    <a:pt x="181" y="887"/>
                  </a:lnTo>
                  <a:lnTo>
                    <a:pt x="181" y="891"/>
                  </a:lnTo>
                  <a:lnTo>
                    <a:pt x="181" y="895"/>
                  </a:lnTo>
                  <a:lnTo>
                    <a:pt x="181" y="900"/>
                  </a:lnTo>
                  <a:lnTo>
                    <a:pt x="183" y="904"/>
                  </a:lnTo>
                  <a:lnTo>
                    <a:pt x="183" y="908"/>
                  </a:lnTo>
                  <a:lnTo>
                    <a:pt x="183" y="912"/>
                  </a:lnTo>
                  <a:lnTo>
                    <a:pt x="183" y="916"/>
                  </a:lnTo>
                  <a:lnTo>
                    <a:pt x="183" y="922"/>
                  </a:lnTo>
                  <a:lnTo>
                    <a:pt x="183" y="926"/>
                  </a:lnTo>
                  <a:lnTo>
                    <a:pt x="183" y="930"/>
                  </a:lnTo>
                  <a:lnTo>
                    <a:pt x="183" y="935"/>
                  </a:lnTo>
                  <a:lnTo>
                    <a:pt x="183" y="939"/>
                  </a:lnTo>
                  <a:lnTo>
                    <a:pt x="183" y="945"/>
                  </a:lnTo>
                  <a:lnTo>
                    <a:pt x="183" y="949"/>
                  </a:lnTo>
                  <a:lnTo>
                    <a:pt x="183" y="953"/>
                  </a:lnTo>
                  <a:lnTo>
                    <a:pt x="185" y="959"/>
                  </a:lnTo>
                  <a:lnTo>
                    <a:pt x="185" y="964"/>
                  </a:lnTo>
                  <a:lnTo>
                    <a:pt x="185" y="968"/>
                  </a:lnTo>
                  <a:lnTo>
                    <a:pt x="185" y="974"/>
                  </a:lnTo>
                  <a:lnTo>
                    <a:pt x="185" y="978"/>
                  </a:lnTo>
                  <a:lnTo>
                    <a:pt x="185" y="982"/>
                  </a:lnTo>
                  <a:lnTo>
                    <a:pt x="185" y="988"/>
                  </a:lnTo>
                  <a:lnTo>
                    <a:pt x="185" y="992"/>
                  </a:lnTo>
                  <a:lnTo>
                    <a:pt x="185" y="999"/>
                  </a:lnTo>
                  <a:lnTo>
                    <a:pt x="185" y="1003"/>
                  </a:lnTo>
                  <a:lnTo>
                    <a:pt x="185" y="1007"/>
                  </a:lnTo>
                  <a:lnTo>
                    <a:pt x="185" y="1011"/>
                  </a:lnTo>
                  <a:lnTo>
                    <a:pt x="185" y="1017"/>
                  </a:lnTo>
                  <a:lnTo>
                    <a:pt x="185" y="1021"/>
                  </a:lnTo>
                  <a:lnTo>
                    <a:pt x="185" y="1025"/>
                  </a:lnTo>
                  <a:lnTo>
                    <a:pt x="185" y="1030"/>
                  </a:lnTo>
                  <a:lnTo>
                    <a:pt x="185" y="1036"/>
                  </a:lnTo>
                  <a:lnTo>
                    <a:pt x="183" y="1038"/>
                  </a:lnTo>
                  <a:lnTo>
                    <a:pt x="183" y="1042"/>
                  </a:lnTo>
                  <a:lnTo>
                    <a:pt x="183" y="1046"/>
                  </a:lnTo>
                  <a:lnTo>
                    <a:pt x="183" y="1050"/>
                  </a:lnTo>
                  <a:lnTo>
                    <a:pt x="183" y="1054"/>
                  </a:lnTo>
                  <a:lnTo>
                    <a:pt x="183" y="1058"/>
                  </a:lnTo>
                  <a:lnTo>
                    <a:pt x="183" y="1061"/>
                  </a:lnTo>
                  <a:lnTo>
                    <a:pt x="183" y="1065"/>
                  </a:lnTo>
                  <a:lnTo>
                    <a:pt x="181" y="1071"/>
                  </a:lnTo>
                  <a:lnTo>
                    <a:pt x="181" y="1077"/>
                  </a:lnTo>
                  <a:lnTo>
                    <a:pt x="179" y="1081"/>
                  </a:lnTo>
                  <a:lnTo>
                    <a:pt x="179" y="1087"/>
                  </a:lnTo>
                  <a:lnTo>
                    <a:pt x="177" y="1089"/>
                  </a:lnTo>
                  <a:lnTo>
                    <a:pt x="177" y="1094"/>
                  </a:lnTo>
                  <a:lnTo>
                    <a:pt x="175" y="1096"/>
                  </a:lnTo>
                  <a:lnTo>
                    <a:pt x="171" y="1096"/>
                  </a:lnTo>
                  <a:lnTo>
                    <a:pt x="167" y="1096"/>
                  </a:lnTo>
                  <a:lnTo>
                    <a:pt x="161" y="1096"/>
                  </a:lnTo>
                  <a:lnTo>
                    <a:pt x="157" y="1094"/>
                  </a:lnTo>
                  <a:lnTo>
                    <a:pt x="150" y="1094"/>
                  </a:lnTo>
                  <a:lnTo>
                    <a:pt x="146" y="1091"/>
                  </a:lnTo>
                  <a:lnTo>
                    <a:pt x="140" y="1089"/>
                  </a:lnTo>
                  <a:lnTo>
                    <a:pt x="134" y="1089"/>
                  </a:lnTo>
                  <a:lnTo>
                    <a:pt x="130" y="1085"/>
                  </a:lnTo>
                  <a:lnTo>
                    <a:pt x="124" y="1083"/>
                  </a:lnTo>
                  <a:lnTo>
                    <a:pt x="117" y="1081"/>
                  </a:lnTo>
                  <a:lnTo>
                    <a:pt x="113" y="1079"/>
                  </a:lnTo>
                  <a:lnTo>
                    <a:pt x="109" y="1075"/>
                  </a:lnTo>
                  <a:lnTo>
                    <a:pt x="105" y="1073"/>
                  </a:lnTo>
                  <a:lnTo>
                    <a:pt x="103" y="1069"/>
                  </a:lnTo>
                  <a:lnTo>
                    <a:pt x="101" y="1067"/>
                  </a:lnTo>
                  <a:lnTo>
                    <a:pt x="99" y="1063"/>
                  </a:lnTo>
                  <a:lnTo>
                    <a:pt x="99" y="1058"/>
                  </a:lnTo>
                  <a:lnTo>
                    <a:pt x="97" y="1054"/>
                  </a:lnTo>
                  <a:lnTo>
                    <a:pt x="97" y="1048"/>
                  </a:lnTo>
                  <a:lnTo>
                    <a:pt x="95" y="1044"/>
                  </a:lnTo>
                  <a:lnTo>
                    <a:pt x="95" y="1040"/>
                  </a:lnTo>
                  <a:lnTo>
                    <a:pt x="93" y="1036"/>
                  </a:lnTo>
                  <a:lnTo>
                    <a:pt x="93" y="1032"/>
                  </a:lnTo>
                  <a:lnTo>
                    <a:pt x="91" y="1027"/>
                  </a:lnTo>
                  <a:lnTo>
                    <a:pt x="91" y="1021"/>
                  </a:lnTo>
                  <a:lnTo>
                    <a:pt x="91" y="1017"/>
                  </a:lnTo>
                  <a:lnTo>
                    <a:pt x="91" y="1013"/>
                  </a:lnTo>
                  <a:lnTo>
                    <a:pt x="88" y="1007"/>
                  </a:lnTo>
                  <a:lnTo>
                    <a:pt x="88" y="1001"/>
                  </a:lnTo>
                  <a:lnTo>
                    <a:pt x="86" y="994"/>
                  </a:lnTo>
                  <a:lnTo>
                    <a:pt x="86" y="988"/>
                  </a:lnTo>
                  <a:lnTo>
                    <a:pt x="84" y="982"/>
                  </a:lnTo>
                  <a:lnTo>
                    <a:pt x="84" y="976"/>
                  </a:lnTo>
                  <a:lnTo>
                    <a:pt x="82" y="970"/>
                  </a:lnTo>
                  <a:lnTo>
                    <a:pt x="82" y="964"/>
                  </a:lnTo>
                  <a:lnTo>
                    <a:pt x="80" y="957"/>
                  </a:lnTo>
                  <a:lnTo>
                    <a:pt x="80" y="951"/>
                  </a:lnTo>
                  <a:lnTo>
                    <a:pt x="78" y="945"/>
                  </a:lnTo>
                  <a:lnTo>
                    <a:pt x="78" y="939"/>
                  </a:lnTo>
                  <a:lnTo>
                    <a:pt x="78" y="930"/>
                  </a:lnTo>
                  <a:lnTo>
                    <a:pt x="76" y="924"/>
                  </a:lnTo>
                  <a:lnTo>
                    <a:pt x="76" y="918"/>
                  </a:lnTo>
                  <a:lnTo>
                    <a:pt x="76" y="912"/>
                  </a:lnTo>
                  <a:lnTo>
                    <a:pt x="74" y="904"/>
                  </a:lnTo>
                  <a:lnTo>
                    <a:pt x="74" y="897"/>
                  </a:lnTo>
                  <a:lnTo>
                    <a:pt x="72" y="889"/>
                  </a:lnTo>
                  <a:lnTo>
                    <a:pt x="72" y="883"/>
                  </a:lnTo>
                  <a:lnTo>
                    <a:pt x="70" y="877"/>
                  </a:lnTo>
                  <a:lnTo>
                    <a:pt x="70" y="869"/>
                  </a:lnTo>
                  <a:lnTo>
                    <a:pt x="68" y="864"/>
                  </a:lnTo>
                  <a:lnTo>
                    <a:pt x="68" y="858"/>
                  </a:lnTo>
                  <a:lnTo>
                    <a:pt x="68" y="850"/>
                  </a:lnTo>
                  <a:lnTo>
                    <a:pt x="66" y="844"/>
                  </a:lnTo>
                  <a:lnTo>
                    <a:pt x="66" y="838"/>
                  </a:lnTo>
                  <a:lnTo>
                    <a:pt x="64" y="831"/>
                  </a:lnTo>
                  <a:lnTo>
                    <a:pt x="64" y="825"/>
                  </a:lnTo>
                  <a:lnTo>
                    <a:pt x="64" y="821"/>
                  </a:lnTo>
                  <a:lnTo>
                    <a:pt x="62" y="815"/>
                  </a:lnTo>
                  <a:lnTo>
                    <a:pt x="62" y="811"/>
                  </a:lnTo>
                  <a:lnTo>
                    <a:pt x="62" y="805"/>
                  </a:lnTo>
                  <a:lnTo>
                    <a:pt x="62" y="798"/>
                  </a:lnTo>
                  <a:lnTo>
                    <a:pt x="60" y="794"/>
                  </a:lnTo>
                  <a:lnTo>
                    <a:pt x="60" y="790"/>
                  </a:lnTo>
                  <a:lnTo>
                    <a:pt x="60" y="786"/>
                  </a:lnTo>
                  <a:lnTo>
                    <a:pt x="60" y="782"/>
                  </a:lnTo>
                  <a:lnTo>
                    <a:pt x="60" y="778"/>
                  </a:lnTo>
                  <a:lnTo>
                    <a:pt x="60" y="774"/>
                  </a:lnTo>
                  <a:lnTo>
                    <a:pt x="58" y="767"/>
                  </a:lnTo>
                  <a:lnTo>
                    <a:pt x="58" y="763"/>
                  </a:lnTo>
                  <a:lnTo>
                    <a:pt x="58" y="759"/>
                  </a:lnTo>
                  <a:lnTo>
                    <a:pt x="58" y="757"/>
                  </a:lnTo>
                  <a:lnTo>
                    <a:pt x="58" y="753"/>
                  </a:lnTo>
                  <a:lnTo>
                    <a:pt x="60" y="749"/>
                  </a:lnTo>
                  <a:lnTo>
                    <a:pt x="64" y="745"/>
                  </a:lnTo>
                  <a:lnTo>
                    <a:pt x="70" y="743"/>
                  </a:lnTo>
                  <a:lnTo>
                    <a:pt x="74" y="739"/>
                  </a:lnTo>
                  <a:lnTo>
                    <a:pt x="82" y="734"/>
                  </a:lnTo>
                  <a:lnTo>
                    <a:pt x="84" y="732"/>
                  </a:lnTo>
                  <a:lnTo>
                    <a:pt x="88" y="732"/>
                  </a:lnTo>
                  <a:lnTo>
                    <a:pt x="93" y="730"/>
                  </a:lnTo>
                  <a:lnTo>
                    <a:pt x="97" y="728"/>
                  </a:lnTo>
                  <a:lnTo>
                    <a:pt x="103" y="726"/>
                  </a:lnTo>
                  <a:lnTo>
                    <a:pt x="111" y="722"/>
                  </a:lnTo>
                  <a:lnTo>
                    <a:pt x="117" y="720"/>
                  </a:lnTo>
                  <a:lnTo>
                    <a:pt x="124" y="718"/>
                  </a:lnTo>
                  <a:lnTo>
                    <a:pt x="128" y="716"/>
                  </a:lnTo>
                  <a:lnTo>
                    <a:pt x="132" y="716"/>
                  </a:lnTo>
                  <a:lnTo>
                    <a:pt x="134" y="716"/>
                  </a:lnTo>
                  <a:lnTo>
                    <a:pt x="136" y="716"/>
                  </a:lnTo>
                  <a:lnTo>
                    <a:pt x="140" y="739"/>
                  </a:lnTo>
                  <a:lnTo>
                    <a:pt x="138" y="739"/>
                  </a:lnTo>
                  <a:lnTo>
                    <a:pt x="136" y="739"/>
                  </a:lnTo>
                  <a:lnTo>
                    <a:pt x="132" y="741"/>
                  </a:lnTo>
                  <a:lnTo>
                    <a:pt x="128" y="741"/>
                  </a:lnTo>
                  <a:lnTo>
                    <a:pt x="124" y="743"/>
                  </a:lnTo>
                  <a:lnTo>
                    <a:pt x="119" y="745"/>
                  </a:lnTo>
                  <a:lnTo>
                    <a:pt x="113" y="747"/>
                  </a:lnTo>
                  <a:lnTo>
                    <a:pt x="109" y="749"/>
                  </a:lnTo>
                  <a:lnTo>
                    <a:pt x="103" y="751"/>
                  </a:lnTo>
                  <a:lnTo>
                    <a:pt x="99" y="753"/>
                  </a:lnTo>
                  <a:lnTo>
                    <a:pt x="95" y="757"/>
                  </a:lnTo>
                  <a:lnTo>
                    <a:pt x="91" y="759"/>
                  </a:lnTo>
                  <a:lnTo>
                    <a:pt x="86" y="763"/>
                  </a:lnTo>
                  <a:lnTo>
                    <a:pt x="84" y="765"/>
                  </a:lnTo>
                  <a:lnTo>
                    <a:pt x="82" y="769"/>
                  </a:lnTo>
                  <a:lnTo>
                    <a:pt x="80" y="769"/>
                  </a:lnTo>
                  <a:lnTo>
                    <a:pt x="80" y="774"/>
                  </a:lnTo>
                  <a:lnTo>
                    <a:pt x="80" y="778"/>
                  </a:lnTo>
                  <a:lnTo>
                    <a:pt x="82" y="786"/>
                  </a:lnTo>
                  <a:lnTo>
                    <a:pt x="82" y="788"/>
                  </a:lnTo>
                  <a:lnTo>
                    <a:pt x="82" y="792"/>
                  </a:lnTo>
                  <a:lnTo>
                    <a:pt x="82" y="796"/>
                  </a:lnTo>
                  <a:lnTo>
                    <a:pt x="82" y="800"/>
                  </a:lnTo>
                  <a:lnTo>
                    <a:pt x="82" y="805"/>
                  </a:lnTo>
                  <a:lnTo>
                    <a:pt x="82" y="809"/>
                  </a:lnTo>
                  <a:lnTo>
                    <a:pt x="84" y="813"/>
                  </a:lnTo>
                  <a:lnTo>
                    <a:pt x="84" y="819"/>
                  </a:lnTo>
                  <a:lnTo>
                    <a:pt x="84" y="823"/>
                  </a:lnTo>
                  <a:lnTo>
                    <a:pt x="86" y="829"/>
                  </a:lnTo>
                  <a:lnTo>
                    <a:pt x="86" y="833"/>
                  </a:lnTo>
                  <a:lnTo>
                    <a:pt x="86" y="840"/>
                  </a:lnTo>
                  <a:lnTo>
                    <a:pt x="86" y="846"/>
                  </a:lnTo>
                  <a:lnTo>
                    <a:pt x="88" y="852"/>
                  </a:lnTo>
                  <a:lnTo>
                    <a:pt x="88" y="858"/>
                  </a:lnTo>
                  <a:lnTo>
                    <a:pt x="91" y="864"/>
                  </a:lnTo>
                  <a:lnTo>
                    <a:pt x="91" y="871"/>
                  </a:lnTo>
                  <a:lnTo>
                    <a:pt x="93" y="877"/>
                  </a:lnTo>
                  <a:lnTo>
                    <a:pt x="93" y="883"/>
                  </a:lnTo>
                  <a:lnTo>
                    <a:pt x="95" y="889"/>
                  </a:lnTo>
                  <a:lnTo>
                    <a:pt x="95" y="895"/>
                  </a:lnTo>
                  <a:lnTo>
                    <a:pt x="97" y="902"/>
                  </a:lnTo>
                  <a:lnTo>
                    <a:pt x="97" y="908"/>
                  </a:lnTo>
                  <a:lnTo>
                    <a:pt x="99" y="914"/>
                  </a:lnTo>
                  <a:lnTo>
                    <a:pt x="99" y="920"/>
                  </a:lnTo>
                  <a:lnTo>
                    <a:pt x="99" y="926"/>
                  </a:lnTo>
                  <a:lnTo>
                    <a:pt x="101" y="933"/>
                  </a:lnTo>
                  <a:lnTo>
                    <a:pt x="101" y="939"/>
                  </a:lnTo>
                  <a:lnTo>
                    <a:pt x="101" y="945"/>
                  </a:lnTo>
                  <a:lnTo>
                    <a:pt x="103" y="951"/>
                  </a:lnTo>
                  <a:lnTo>
                    <a:pt x="103" y="957"/>
                  </a:lnTo>
                  <a:lnTo>
                    <a:pt x="105" y="964"/>
                  </a:lnTo>
                  <a:lnTo>
                    <a:pt x="105" y="970"/>
                  </a:lnTo>
                  <a:lnTo>
                    <a:pt x="107" y="976"/>
                  </a:lnTo>
                  <a:lnTo>
                    <a:pt x="107" y="980"/>
                  </a:lnTo>
                  <a:lnTo>
                    <a:pt x="109" y="986"/>
                  </a:lnTo>
                  <a:lnTo>
                    <a:pt x="109" y="990"/>
                  </a:lnTo>
                  <a:lnTo>
                    <a:pt x="111" y="997"/>
                  </a:lnTo>
                  <a:lnTo>
                    <a:pt x="111" y="1003"/>
                  </a:lnTo>
                  <a:lnTo>
                    <a:pt x="113" y="1007"/>
                  </a:lnTo>
                  <a:lnTo>
                    <a:pt x="113" y="1011"/>
                  </a:lnTo>
                  <a:lnTo>
                    <a:pt x="113" y="1015"/>
                  </a:lnTo>
                  <a:lnTo>
                    <a:pt x="113" y="1019"/>
                  </a:lnTo>
                  <a:lnTo>
                    <a:pt x="115" y="1023"/>
                  </a:lnTo>
                  <a:lnTo>
                    <a:pt x="115" y="1027"/>
                  </a:lnTo>
                  <a:lnTo>
                    <a:pt x="115" y="1032"/>
                  </a:lnTo>
                  <a:lnTo>
                    <a:pt x="117" y="1034"/>
                  </a:lnTo>
                  <a:lnTo>
                    <a:pt x="117" y="1038"/>
                  </a:lnTo>
                  <a:lnTo>
                    <a:pt x="117" y="1042"/>
                  </a:lnTo>
                  <a:lnTo>
                    <a:pt x="119" y="1046"/>
                  </a:lnTo>
                  <a:lnTo>
                    <a:pt x="119" y="1048"/>
                  </a:lnTo>
                  <a:lnTo>
                    <a:pt x="159" y="1067"/>
                  </a:lnTo>
                  <a:lnTo>
                    <a:pt x="157" y="1067"/>
                  </a:lnTo>
                  <a:lnTo>
                    <a:pt x="157" y="1065"/>
                  </a:lnTo>
                  <a:lnTo>
                    <a:pt x="157" y="1061"/>
                  </a:lnTo>
                  <a:lnTo>
                    <a:pt x="157" y="1058"/>
                  </a:lnTo>
                  <a:lnTo>
                    <a:pt x="157" y="1052"/>
                  </a:lnTo>
                  <a:lnTo>
                    <a:pt x="157" y="1048"/>
                  </a:lnTo>
                  <a:lnTo>
                    <a:pt x="157" y="1040"/>
                  </a:lnTo>
                  <a:lnTo>
                    <a:pt x="157" y="1036"/>
                  </a:lnTo>
                  <a:lnTo>
                    <a:pt x="157" y="1032"/>
                  </a:lnTo>
                  <a:lnTo>
                    <a:pt x="157" y="1027"/>
                  </a:lnTo>
                  <a:lnTo>
                    <a:pt x="157" y="1023"/>
                  </a:lnTo>
                  <a:lnTo>
                    <a:pt x="157" y="1019"/>
                  </a:lnTo>
                  <a:lnTo>
                    <a:pt x="157" y="1013"/>
                  </a:lnTo>
                  <a:lnTo>
                    <a:pt x="157" y="1009"/>
                  </a:lnTo>
                  <a:lnTo>
                    <a:pt x="157" y="1005"/>
                  </a:lnTo>
                  <a:lnTo>
                    <a:pt x="157" y="1001"/>
                  </a:lnTo>
                  <a:lnTo>
                    <a:pt x="157" y="994"/>
                  </a:lnTo>
                  <a:lnTo>
                    <a:pt x="157" y="990"/>
                  </a:lnTo>
                  <a:lnTo>
                    <a:pt x="157" y="984"/>
                  </a:lnTo>
                  <a:lnTo>
                    <a:pt x="157" y="980"/>
                  </a:lnTo>
                  <a:lnTo>
                    <a:pt x="157" y="974"/>
                  </a:lnTo>
                  <a:lnTo>
                    <a:pt x="157" y="968"/>
                  </a:lnTo>
                  <a:lnTo>
                    <a:pt x="157" y="964"/>
                  </a:lnTo>
                  <a:lnTo>
                    <a:pt x="157" y="959"/>
                  </a:lnTo>
                  <a:lnTo>
                    <a:pt x="157" y="951"/>
                  </a:lnTo>
                  <a:lnTo>
                    <a:pt x="157" y="947"/>
                  </a:lnTo>
                  <a:lnTo>
                    <a:pt x="157" y="941"/>
                  </a:lnTo>
                  <a:lnTo>
                    <a:pt x="157" y="937"/>
                  </a:lnTo>
                  <a:lnTo>
                    <a:pt x="157" y="930"/>
                  </a:lnTo>
                  <a:lnTo>
                    <a:pt x="157" y="924"/>
                  </a:lnTo>
                  <a:lnTo>
                    <a:pt x="157" y="918"/>
                  </a:lnTo>
                  <a:lnTo>
                    <a:pt x="157" y="914"/>
                  </a:lnTo>
                  <a:lnTo>
                    <a:pt x="157" y="908"/>
                  </a:lnTo>
                  <a:lnTo>
                    <a:pt x="157" y="902"/>
                  </a:lnTo>
                  <a:lnTo>
                    <a:pt x="157" y="895"/>
                  </a:lnTo>
                  <a:lnTo>
                    <a:pt x="157" y="891"/>
                  </a:lnTo>
                  <a:lnTo>
                    <a:pt x="157" y="885"/>
                  </a:lnTo>
                  <a:lnTo>
                    <a:pt x="157" y="879"/>
                  </a:lnTo>
                  <a:lnTo>
                    <a:pt x="157" y="875"/>
                  </a:lnTo>
                  <a:lnTo>
                    <a:pt x="157" y="869"/>
                  </a:lnTo>
                  <a:lnTo>
                    <a:pt x="154" y="864"/>
                  </a:lnTo>
                  <a:lnTo>
                    <a:pt x="154" y="858"/>
                  </a:lnTo>
                  <a:lnTo>
                    <a:pt x="154" y="854"/>
                  </a:lnTo>
                  <a:lnTo>
                    <a:pt x="154" y="850"/>
                  </a:lnTo>
                  <a:lnTo>
                    <a:pt x="154" y="844"/>
                  </a:lnTo>
                  <a:lnTo>
                    <a:pt x="154" y="840"/>
                  </a:lnTo>
                  <a:lnTo>
                    <a:pt x="154" y="836"/>
                  </a:lnTo>
                  <a:lnTo>
                    <a:pt x="154" y="831"/>
                  </a:lnTo>
                  <a:lnTo>
                    <a:pt x="154" y="825"/>
                  </a:lnTo>
                  <a:lnTo>
                    <a:pt x="154" y="821"/>
                  </a:lnTo>
                  <a:lnTo>
                    <a:pt x="154" y="817"/>
                  </a:lnTo>
                  <a:lnTo>
                    <a:pt x="154" y="815"/>
                  </a:lnTo>
                  <a:lnTo>
                    <a:pt x="154" y="811"/>
                  </a:lnTo>
                  <a:lnTo>
                    <a:pt x="154" y="807"/>
                  </a:lnTo>
                  <a:lnTo>
                    <a:pt x="154" y="802"/>
                  </a:lnTo>
                  <a:lnTo>
                    <a:pt x="154" y="800"/>
                  </a:lnTo>
                  <a:lnTo>
                    <a:pt x="154" y="796"/>
                  </a:lnTo>
                  <a:lnTo>
                    <a:pt x="152" y="792"/>
                  </a:lnTo>
                  <a:lnTo>
                    <a:pt x="152" y="788"/>
                  </a:lnTo>
                  <a:lnTo>
                    <a:pt x="152" y="784"/>
                  </a:lnTo>
                  <a:lnTo>
                    <a:pt x="152" y="780"/>
                  </a:lnTo>
                  <a:lnTo>
                    <a:pt x="150" y="774"/>
                  </a:lnTo>
                  <a:lnTo>
                    <a:pt x="150" y="767"/>
                  </a:lnTo>
                  <a:lnTo>
                    <a:pt x="150" y="761"/>
                  </a:lnTo>
                  <a:lnTo>
                    <a:pt x="148" y="755"/>
                  </a:lnTo>
                  <a:lnTo>
                    <a:pt x="148" y="747"/>
                  </a:lnTo>
                  <a:lnTo>
                    <a:pt x="148" y="741"/>
                  </a:lnTo>
                  <a:lnTo>
                    <a:pt x="148" y="732"/>
                  </a:lnTo>
                  <a:lnTo>
                    <a:pt x="146" y="724"/>
                  </a:lnTo>
                  <a:lnTo>
                    <a:pt x="144" y="716"/>
                  </a:lnTo>
                  <a:lnTo>
                    <a:pt x="144" y="708"/>
                  </a:lnTo>
                  <a:lnTo>
                    <a:pt x="144" y="699"/>
                  </a:lnTo>
                  <a:lnTo>
                    <a:pt x="142" y="691"/>
                  </a:lnTo>
                  <a:lnTo>
                    <a:pt x="142" y="683"/>
                  </a:lnTo>
                  <a:lnTo>
                    <a:pt x="140" y="672"/>
                  </a:lnTo>
                  <a:lnTo>
                    <a:pt x="140" y="664"/>
                  </a:lnTo>
                  <a:lnTo>
                    <a:pt x="138" y="654"/>
                  </a:lnTo>
                  <a:lnTo>
                    <a:pt x="138" y="644"/>
                  </a:lnTo>
                  <a:lnTo>
                    <a:pt x="136" y="633"/>
                  </a:lnTo>
                  <a:lnTo>
                    <a:pt x="136" y="625"/>
                  </a:lnTo>
                  <a:lnTo>
                    <a:pt x="134" y="615"/>
                  </a:lnTo>
                  <a:lnTo>
                    <a:pt x="134" y="604"/>
                  </a:lnTo>
                  <a:lnTo>
                    <a:pt x="132" y="594"/>
                  </a:lnTo>
                  <a:lnTo>
                    <a:pt x="132" y="584"/>
                  </a:lnTo>
                  <a:lnTo>
                    <a:pt x="130" y="573"/>
                  </a:lnTo>
                  <a:lnTo>
                    <a:pt x="130" y="563"/>
                  </a:lnTo>
                  <a:lnTo>
                    <a:pt x="128" y="553"/>
                  </a:lnTo>
                  <a:lnTo>
                    <a:pt x="128" y="542"/>
                  </a:lnTo>
                  <a:lnTo>
                    <a:pt x="126" y="532"/>
                  </a:lnTo>
                  <a:lnTo>
                    <a:pt x="124" y="522"/>
                  </a:lnTo>
                  <a:lnTo>
                    <a:pt x="124" y="511"/>
                  </a:lnTo>
                  <a:lnTo>
                    <a:pt x="121" y="501"/>
                  </a:lnTo>
                  <a:lnTo>
                    <a:pt x="119" y="491"/>
                  </a:lnTo>
                  <a:lnTo>
                    <a:pt x="119" y="480"/>
                  </a:lnTo>
                  <a:lnTo>
                    <a:pt x="117" y="472"/>
                  </a:lnTo>
                  <a:lnTo>
                    <a:pt x="117" y="462"/>
                  </a:lnTo>
                  <a:lnTo>
                    <a:pt x="115" y="452"/>
                  </a:lnTo>
                  <a:lnTo>
                    <a:pt x="115" y="443"/>
                  </a:lnTo>
                  <a:lnTo>
                    <a:pt x="113" y="435"/>
                  </a:lnTo>
                  <a:lnTo>
                    <a:pt x="113" y="427"/>
                  </a:lnTo>
                  <a:lnTo>
                    <a:pt x="111" y="419"/>
                  </a:lnTo>
                  <a:lnTo>
                    <a:pt x="111" y="410"/>
                  </a:lnTo>
                  <a:lnTo>
                    <a:pt x="109" y="402"/>
                  </a:lnTo>
                  <a:lnTo>
                    <a:pt x="109" y="394"/>
                  </a:lnTo>
                  <a:lnTo>
                    <a:pt x="109" y="386"/>
                  </a:lnTo>
                  <a:lnTo>
                    <a:pt x="107" y="379"/>
                  </a:lnTo>
                  <a:lnTo>
                    <a:pt x="107" y="371"/>
                  </a:lnTo>
                  <a:lnTo>
                    <a:pt x="105" y="365"/>
                  </a:lnTo>
                  <a:lnTo>
                    <a:pt x="105" y="359"/>
                  </a:lnTo>
                  <a:lnTo>
                    <a:pt x="105" y="352"/>
                  </a:lnTo>
                  <a:lnTo>
                    <a:pt x="103" y="348"/>
                  </a:lnTo>
                  <a:lnTo>
                    <a:pt x="103" y="344"/>
                  </a:lnTo>
                  <a:lnTo>
                    <a:pt x="103" y="340"/>
                  </a:lnTo>
                  <a:lnTo>
                    <a:pt x="103" y="334"/>
                  </a:lnTo>
                  <a:lnTo>
                    <a:pt x="101" y="332"/>
                  </a:lnTo>
                  <a:lnTo>
                    <a:pt x="101" y="330"/>
                  </a:lnTo>
                  <a:lnTo>
                    <a:pt x="101" y="324"/>
                  </a:lnTo>
                  <a:lnTo>
                    <a:pt x="101" y="322"/>
                  </a:lnTo>
                  <a:lnTo>
                    <a:pt x="101" y="319"/>
                  </a:lnTo>
                  <a:lnTo>
                    <a:pt x="99" y="315"/>
                  </a:lnTo>
                  <a:lnTo>
                    <a:pt x="99" y="311"/>
                  </a:lnTo>
                  <a:lnTo>
                    <a:pt x="99" y="305"/>
                  </a:lnTo>
                  <a:lnTo>
                    <a:pt x="99" y="301"/>
                  </a:lnTo>
                  <a:lnTo>
                    <a:pt x="97" y="297"/>
                  </a:lnTo>
                  <a:lnTo>
                    <a:pt x="97" y="293"/>
                  </a:lnTo>
                  <a:lnTo>
                    <a:pt x="97" y="291"/>
                  </a:lnTo>
                  <a:lnTo>
                    <a:pt x="97" y="284"/>
                  </a:lnTo>
                  <a:lnTo>
                    <a:pt x="97" y="280"/>
                  </a:lnTo>
                  <a:lnTo>
                    <a:pt x="95" y="276"/>
                  </a:lnTo>
                  <a:lnTo>
                    <a:pt x="95" y="272"/>
                  </a:lnTo>
                  <a:lnTo>
                    <a:pt x="95" y="266"/>
                  </a:lnTo>
                  <a:lnTo>
                    <a:pt x="95" y="262"/>
                  </a:lnTo>
                  <a:lnTo>
                    <a:pt x="93" y="255"/>
                  </a:lnTo>
                  <a:lnTo>
                    <a:pt x="93" y="251"/>
                  </a:lnTo>
                  <a:lnTo>
                    <a:pt x="91" y="245"/>
                  </a:lnTo>
                  <a:lnTo>
                    <a:pt x="91" y="239"/>
                  </a:lnTo>
                  <a:lnTo>
                    <a:pt x="91" y="235"/>
                  </a:lnTo>
                  <a:lnTo>
                    <a:pt x="91" y="229"/>
                  </a:lnTo>
                  <a:lnTo>
                    <a:pt x="88" y="222"/>
                  </a:lnTo>
                  <a:lnTo>
                    <a:pt x="88" y="216"/>
                  </a:lnTo>
                  <a:lnTo>
                    <a:pt x="86" y="210"/>
                  </a:lnTo>
                  <a:lnTo>
                    <a:pt x="86" y="204"/>
                  </a:lnTo>
                  <a:lnTo>
                    <a:pt x="86" y="198"/>
                  </a:lnTo>
                  <a:lnTo>
                    <a:pt x="86" y="191"/>
                  </a:lnTo>
                  <a:lnTo>
                    <a:pt x="84" y="185"/>
                  </a:lnTo>
                  <a:lnTo>
                    <a:pt x="84" y="181"/>
                  </a:lnTo>
                  <a:lnTo>
                    <a:pt x="84" y="175"/>
                  </a:lnTo>
                  <a:lnTo>
                    <a:pt x="82" y="169"/>
                  </a:lnTo>
                  <a:lnTo>
                    <a:pt x="82" y="163"/>
                  </a:lnTo>
                  <a:lnTo>
                    <a:pt x="82" y="156"/>
                  </a:lnTo>
                  <a:lnTo>
                    <a:pt x="80" y="150"/>
                  </a:lnTo>
                  <a:lnTo>
                    <a:pt x="80" y="144"/>
                  </a:lnTo>
                  <a:lnTo>
                    <a:pt x="78" y="138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78" y="121"/>
                  </a:lnTo>
                  <a:lnTo>
                    <a:pt x="76" y="115"/>
                  </a:lnTo>
                  <a:lnTo>
                    <a:pt x="76" y="111"/>
                  </a:lnTo>
                  <a:lnTo>
                    <a:pt x="76" y="105"/>
                  </a:lnTo>
                  <a:lnTo>
                    <a:pt x="76" y="101"/>
                  </a:lnTo>
                  <a:lnTo>
                    <a:pt x="74" y="97"/>
                  </a:lnTo>
                  <a:lnTo>
                    <a:pt x="74" y="92"/>
                  </a:lnTo>
                  <a:lnTo>
                    <a:pt x="74" y="86"/>
                  </a:lnTo>
                  <a:lnTo>
                    <a:pt x="74" y="82"/>
                  </a:lnTo>
                  <a:lnTo>
                    <a:pt x="72" y="78"/>
                  </a:lnTo>
                  <a:lnTo>
                    <a:pt x="72" y="76"/>
                  </a:lnTo>
                  <a:lnTo>
                    <a:pt x="72" y="70"/>
                  </a:lnTo>
                  <a:lnTo>
                    <a:pt x="72" y="63"/>
                  </a:lnTo>
                  <a:lnTo>
                    <a:pt x="70" y="59"/>
                  </a:lnTo>
                  <a:lnTo>
                    <a:pt x="70" y="55"/>
                  </a:lnTo>
                  <a:lnTo>
                    <a:pt x="70" y="53"/>
                  </a:lnTo>
                  <a:lnTo>
                    <a:pt x="51" y="41"/>
                  </a:lnTo>
                  <a:lnTo>
                    <a:pt x="49" y="43"/>
                  </a:lnTo>
                  <a:lnTo>
                    <a:pt x="49" y="47"/>
                  </a:lnTo>
                  <a:lnTo>
                    <a:pt x="47" y="49"/>
                  </a:lnTo>
                  <a:lnTo>
                    <a:pt x="47" y="51"/>
                  </a:lnTo>
                  <a:lnTo>
                    <a:pt x="47" y="55"/>
                  </a:lnTo>
                  <a:lnTo>
                    <a:pt x="45" y="59"/>
                  </a:lnTo>
                  <a:lnTo>
                    <a:pt x="45" y="63"/>
                  </a:lnTo>
                  <a:lnTo>
                    <a:pt x="43" y="68"/>
                  </a:lnTo>
                  <a:lnTo>
                    <a:pt x="43" y="74"/>
                  </a:lnTo>
                  <a:lnTo>
                    <a:pt x="41" y="78"/>
                  </a:lnTo>
                  <a:lnTo>
                    <a:pt x="41" y="84"/>
                  </a:lnTo>
                  <a:lnTo>
                    <a:pt x="39" y="90"/>
                  </a:lnTo>
                  <a:lnTo>
                    <a:pt x="39" y="97"/>
                  </a:lnTo>
                  <a:lnTo>
                    <a:pt x="37" y="103"/>
                  </a:lnTo>
                  <a:lnTo>
                    <a:pt x="35" y="107"/>
                  </a:lnTo>
                  <a:lnTo>
                    <a:pt x="35" y="113"/>
                  </a:lnTo>
                  <a:lnTo>
                    <a:pt x="33" y="119"/>
                  </a:lnTo>
                  <a:lnTo>
                    <a:pt x="33" y="125"/>
                  </a:lnTo>
                  <a:lnTo>
                    <a:pt x="31" y="132"/>
                  </a:lnTo>
                  <a:lnTo>
                    <a:pt x="31" y="138"/>
                  </a:lnTo>
                  <a:lnTo>
                    <a:pt x="29" y="142"/>
                  </a:lnTo>
                  <a:lnTo>
                    <a:pt x="29" y="148"/>
                  </a:lnTo>
                  <a:lnTo>
                    <a:pt x="27" y="152"/>
                  </a:lnTo>
                  <a:lnTo>
                    <a:pt x="27" y="158"/>
                  </a:lnTo>
                  <a:lnTo>
                    <a:pt x="27" y="163"/>
                  </a:lnTo>
                  <a:lnTo>
                    <a:pt x="27" y="165"/>
                  </a:lnTo>
                  <a:lnTo>
                    <a:pt x="25" y="171"/>
                  </a:lnTo>
                  <a:lnTo>
                    <a:pt x="25" y="177"/>
                  </a:lnTo>
                  <a:lnTo>
                    <a:pt x="25" y="181"/>
                  </a:lnTo>
                  <a:lnTo>
                    <a:pt x="25" y="185"/>
                  </a:lnTo>
                  <a:lnTo>
                    <a:pt x="25" y="189"/>
                  </a:lnTo>
                  <a:lnTo>
                    <a:pt x="25" y="191"/>
                  </a:lnTo>
                  <a:lnTo>
                    <a:pt x="25" y="196"/>
                  </a:lnTo>
                  <a:lnTo>
                    <a:pt x="25" y="200"/>
                  </a:lnTo>
                  <a:lnTo>
                    <a:pt x="22" y="204"/>
                  </a:lnTo>
                  <a:lnTo>
                    <a:pt x="22" y="208"/>
                  </a:lnTo>
                  <a:lnTo>
                    <a:pt x="22" y="212"/>
                  </a:lnTo>
                  <a:lnTo>
                    <a:pt x="22" y="218"/>
                  </a:lnTo>
                  <a:lnTo>
                    <a:pt x="22" y="222"/>
                  </a:lnTo>
                  <a:lnTo>
                    <a:pt x="22" y="227"/>
                  </a:lnTo>
                  <a:lnTo>
                    <a:pt x="22" y="231"/>
                  </a:lnTo>
                  <a:lnTo>
                    <a:pt x="22" y="237"/>
                  </a:lnTo>
                  <a:lnTo>
                    <a:pt x="22" y="241"/>
                  </a:lnTo>
                  <a:lnTo>
                    <a:pt x="22" y="245"/>
                  </a:lnTo>
                  <a:lnTo>
                    <a:pt x="20" y="247"/>
                  </a:lnTo>
                  <a:lnTo>
                    <a:pt x="20" y="253"/>
                  </a:lnTo>
                  <a:lnTo>
                    <a:pt x="20" y="255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8"/>
                  </a:lnTo>
                  <a:lnTo>
                    <a:pt x="20" y="272"/>
                  </a:lnTo>
                  <a:lnTo>
                    <a:pt x="20" y="278"/>
                  </a:lnTo>
                  <a:lnTo>
                    <a:pt x="20" y="280"/>
                  </a:lnTo>
                  <a:lnTo>
                    <a:pt x="20" y="282"/>
                  </a:lnTo>
                  <a:lnTo>
                    <a:pt x="0" y="2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4" name="Freeform 35"/>
            <p:cNvSpPr>
              <a:spLocks/>
            </p:cNvSpPr>
            <p:nvPr/>
          </p:nvSpPr>
          <p:spPr bwMode="auto">
            <a:xfrm>
              <a:off x="5527" y="1856"/>
              <a:ext cx="33" cy="126"/>
            </a:xfrm>
            <a:custGeom>
              <a:avLst/>
              <a:gdLst>
                <a:gd name="T0" fmla="*/ 2 w 33"/>
                <a:gd name="T1" fmla="*/ 12 h 126"/>
                <a:gd name="T2" fmla="*/ 0 w 33"/>
                <a:gd name="T3" fmla="*/ 18 h 126"/>
                <a:gd name="T4" fmla="*/ 0 w 33"/>
                <a:gd name="T5" fmla="*/ 27 h 126"/>
                <a:gd name="T6" fmla="*/ 0 w 33"/>
                <a:gd name="T7" fmla="*/ 31 h 126"/>
                <a:gd name="T8" fmla="*/ 2 w 33"/>
                <a:gd name="T9" fmla="*/ 35 h 126"/>
                <a:gd name="T10" fmla="*/ 2 w 33"/>
                <a:gd name="T11" fmla="*/ 39 h 126"/>
                <a:gd name="T12" fmla="*/ 2 w 33"/>
                <a:gd name="T13" fmla="*/ 43 h 126"/>
                <a:gd name="T14" fmla="*/ 2 w 33"/>
                <a:gd name="T15" fmla="*/ 47 h 126"/>
                <a:gd name="T16" fmla="*/ 2 w 33"/>
                <a:gd name="T17" fmla="*/ 54 h 126"/>
                <a:gd name="T18" fmla="*/ 2 w 33"/>
                <a:gd name="T19" fmla="*/ 58 h 126"/>
                <a:gd name="T20" fmla="*/ 4 w 33"/>
                <a:gd name="T21" fmla="*/ 62 h 126"/>
                <a:gd name="T22" fmla="*/ 4 w 33"/>
                <a:gd name="T23" fmla="*/ 66 h 126"/>
                <a:gd name="T24" fmla="*/ 4 w 33"/>
                <a:gd name="T25" fmla="*/ 72 h 126"/>
                <a:gd name="T26" fmla="*/ 4 w 33"/>
                <a:gd name="T27" fmla="*/ 76 h 126"/>
                <a:gd name="T28" fmla="*/ 6 w 33"/>
                <a:gd name="T29" fmla="*/ 80 h 126"/>
                <a:gd name="T30" fmla="*/ 6 w 33"/>
                <a:gd name="T31" fmla="*/ 85 h 126"/>
                <a:gd name="T32" fmla="*/ 6 w 33"/>
                <a:gd name="T33" fmla="*/ 89 h 126"/>
                <a:gd name="T34" fmla="*/ 6 w 33"/>
                <a:gd name="T35" fmla="*/ 93 h 126"/>
                <a:gd name="T36" fmla="*/ 8 w 33"/>
                <a:gd name="T37" fmla="*/ 99 h 126"/>
                <a:gd name="T38" fmla="*/ 8 w 33"/>
                <a:gd name="T39" fmla="*/ 101 h 126"/>
                <a:gd name="T40" fmla="*/ 8 w 33"/>
                <a:gd name="T41" fmla="*/ 105 h 126"/>
                <a:gd name="T42" fmla="*/ 8 w 33"/>
                <a:gd name="T43" fmla="*/ 109 h 126"/>
                <a:gd name="T44" fmla="*/ 10 w 33"/>
                <a:gd name="T45" fmla="*/ 113 h 126"/>
                <a:gd name="T46" fmla="*/ 10 w 33"/>
                <a:gd name="T47" fmla="*/ 118 h 126"/>
                <a:gd name="T48" fmla="*/ 10 w 33"/>
                <a:gd name="T49" fmla="*/ 122 h 126"/>
                <a:gd name="T50" fmla="*/ 10 w 33"/>
                <a:gd name="T51" fmla="*/ 126 h 126"/>
                <a:gd name="T52" fmla="*/ 12 w 33"/>
                <a:gd name="T53" fmla="*/ 126 h 126"/>
                <a:gd name="T54" fmla="*/ 33 w 33"/>
                <a:gd name="T55" fmla="*/ 126 h 126"/>
                <a:gd name="T56" fmla="*/ 33 w 33"/>
                <a:gd name="T57" fmla="*/ 126 h 126"/>
                <a:gd name="T58" fmla="*/ 33 w 33"/>
                <a:gd name="T59" fmla="*/ 122 h 126"/>
                <a:gd name="T60" fmla="*/ 33 w 33"/>
                <a:gd name="T61" fmla="*/ 115 h 126"/>
                <a:gd name="T62" fmla="*/ 31 w 33"/>
                <a:gd name="T63" fmla="*/ 109 h 126"/>
                <a:gd name="T64" fmla="*/ 31 w 33"/>
                <a:gd name="T65" fmla="*/ 105 h 126"/>
                <a:gd name="T66" fmla="*/ 31 w 33"/>
                <a:gd name="T67" fmla="*/ 101 h 126"/>
                <a:gd name="T68" fmla="*/ 31 w 33"/>
                <a:gd name="T69" fmla="*/ 97 h 126"/>
                <a:gd name="T70" fmla="*/ 31 w 33"/>
                <a:gd name="T71" fmla="*/ 93 h 126"/>
                <a:gd name="T72" fmla="*/ 28 w 33"/>
                <a:gd name="T73" fmla="*/ 87 h 126"/>
                <a:gd name="T74" fmla="*/ 28 w 33"/>
                <a:gd name="T75" fmla="*/ 82 h 126"/>
                <a:gd name="T76" fmla="*/ 28 w 33"/>
                <a:gd name="T77" fmla="*/ 76 h 126"/>
                <a:gd name="T78" fmla="*/ 28 w 33"/>
                <a:gd name="T79" fmla="*/ 72 h 126"/>
                <a:gd name="T80" fmla="*/ 28 w 33"/>
                <a:gd name="T81" fmla="*/ 66 h 126"/>
                <a:gd name="T82" fmla="*/ 26 w 33"/>
                <a:gd name="T83" fmla="*/ 62 h 126"/>
                <a:gd name="T84" fmla="*/ 26 w 33"/>
                <a:gd name="T85" fmla="*/ 56 h 126"/>
                <a:gd name="T86" fmla="*/ 26 w 33"/>
                <a:gd name="T87" fmla="*/ 51 h 126"/>
                <a:gd name="T88" fmla="*/ 26 w 33"/>
                <a:gd name="T89" fmla="*/ 45 h 126"/>
                <a:gd name="T90" fmla="*/ 26 w 33"/>
                <a:gd name="T91" fmla="*/ 41 h 126"/>
                <a:gd name="T92" fmla="*/ 24 w 33"/>
                <a:gd name="T93" fmla="*/ 37 h 126"/>
                <a:gd name="T94" fmla="*/ 24 w 33"/>
                <a:gd name="T95" fmla="*/ 33 h 126"/>
                <a:gd name="T96" fmla="*/ 24 w 33"/>
                <a:gd name="T97" fmla="*/ 27 h 126"/>
                <a:gd name="T98" fmla="*/ 24 w 33"/>
                <a:gd name="T99" fmla="*/ 23 h 126"/>
                <a:gd name="T100" fmla="*/ 24 w 33"/>
                <a:gd name="T101" fmla="*/ 18 h 126"/>
                <a:gd name="T102" fmla="*/ 24 w 33"/>
                <a:gd name="T103" fmla="*/ 16 h 126"/>
                <a:gd name="T104" fmla="*/ 24 w 33"/>
                <a:gd name="T105" fmla="*/ 10 h 126"/>
                <a:gd name="T106" fmla="*/ 24 w 33"/>
                <a:gd name="T107" fmla="*/ 8 h 126"/>
                <a:gd name="T108" fmla="*/ 22 w 33"/>
                <a:gd name="T109" fmla="*/ 2 h 126"/>
                <a:gd name="T110" fmla="*/ 20 w 33"/>
                <a:gd name="T111" fmla="*/ 0 h 126"/>
                <a:gd name="T112" fmla="*/ 16 w 33"/>
                <a:gd name="T113" fmla="*/ 0 h 126"/>
                <a:gd name="T114" fmla="*/ 12 w 33"/>
                <a:gd name="T115" fmla="*/ 4 h 126"/>
                <a:gd name="T116" fmla="*/ 8 w 33"/>
                <a:gd name="T117" fmla="*/ 6 h 126"/>
                <a:gd name="T118" fmla="*/ 4 w 33"/>
                <a:gd name="T119" fmla="*/ 8 h 126"/>
                <a:gd name="T120" fmla="*/ 2 w 33"/>
                <a:gd name="T121" fmla="*/ 10 h 126"/>
                <a:gd name="T122" fmla="*/ 2 w 33"/>
                <a:gd name="T123" fmla="*/ 12 h 126"/>
                <a:gd name="T124" fmla="*/ 2 w 33"/>
                <a:gd name="T125" fmla="*/ 12 h 1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"/>
                <a:gd name="T190" fmla="*/ 0 h 126"/>
                <a:gd name="T191" fmla="*/ 33 w 33"/>
                <a:gd name="T192" fmla="*/ 126 h 1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" h="126">
                  <a:moveTo>
                    <a:pt x="2" y="12"/>
                  </a:moveTo>
                  <a:lnTo>
                    <a:pt x="0" y="18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7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4" y="76"/>
                  </a:lnTo>
                  <a:lnTo>
                    <a:pt x="6" y="80"/>
                  </a:lnTo>
                  <a:lnTo>
                    <a:pt x="6" y="85"/>
                  </a:lnTo>
                  <a:lnTo>
                    <a:pt x="6" y="89"/>
                  </a:lnTo>
                  <a:lnTo>
                    <a:pt x="6" y="93"/>
                  </a:lnTo>
                  <a:lnTo>
                    <a:pt x="8" y="99"/>
                  </a:lnTo>
                  <a:lnTo>
                    <a:pt x="8" y="101"/>
                  </a:lnTo>
                  <a:lnTo>
                    <a:pt x="8" y="105"/>
                  </a:lnTo>
                  <a:lnTo>
                    <a:pt x="8" y="109"/>
                  </a:lnTo>
                  <a:lnTo>
                    <a:pt x="10" y="113"/>
                  </a:lnTo>
                  <a:lnTo>
                    <a:pt x="10" y="118"/>
                  </a:lnTo>
                  <a:lnTo>
                    <a:pt x="10" y="122"/>
                  </a:lnTo>
                  <a:lnTo>
                    <a:pt x="10" y="126"/>
                  </a:lnTo>
                  <a:lnTo>
                    <a:pt x="12" y="126"/>
                  </a:lnTo>
                  <a:lnTo>
                    <a:pt x="33" y="126"/>
                  </a:lnTo>
                  <a:lnTo>
                    <a:pt x="33" y="122"/>
                  </a:lnTo>
                  <a:lnTo>
                    <a:pt x="33" y="115"/>
                  </a:lnTo>
                  <a:lnTo>
                    <a:pt x="31" y="109"/>
                  </a:lnTo>
                  <a:lnTo>
                    <a:pt x="31" y="105"/>
                  </a:lnTo>
                  <a:lnTo>
                    <a:pt x="31" y="101"/>
                  </a:lnTo>
                  <a:lnTo>
                    <a:pt x="31" y="97"/>
                  </a:lnTo>
                  <a:lnTo>
                    <a:pt x="31" y="93"/>
                  </a:lnTo>
                  <a:lnTo>
                    <a:pt x="28" y="87"/>
                  </a:lnTo>
                  <a:lnTo>
                    <a:pt x="28" y="82"/>
                  </a:lnTo>
                  <a:lnTo>
                    <a:pt x="28" y="76"/>
                  </a:lnTo>
                  <a:lnTo>
                    <a:pt x="28" y="72"/>
                  </a:lnTo>
                  <a:lnTo>
                    <a:pt x="28" y="66"/>
                  </a:lnTo>
                  <a:lnTo>
                    <a:pt x="26" y="62"/>
                  </a:lnTo>
                  <a:lnTo>
                    <a:pt x="26" y="56"/>
                  </a:lnTo>
                  <a:lnTo>
                    <a:pt x="26" y="51"/>
                  </a:lnTo>
                  <a:lnTo>
                    <a:pt x="26" y="45"/>
                  </a:lnTo>
                  <a:lnTo>
                    <a:pt x="26" y="41"/>
                  </a:lnTo>
                  <a:lnTo>
                    <a:pt x="24" y="37"/>
                  </a:lnTo>
                  <a:lnTo>
                    <a:pt x="24" y="33"/>
                  </a:lnTo>
                  <a:lnTo>
                    <a:pt x="24" y="27"/>
                  </a:lnTo>
                  <a:lnTo>
                    <a:pt x="24" y="23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5" name="Freeform 36"/>
            <p:cNvSpPr>
              <a:spLocks/>
            </p:cNvSpPr>
            <p:nvPr/>
          </p:nvSpPr>
          <p:spPr bwMode="auto">
            <a:xfrm>
              <a:off x="5539" y="2042"/>
              <a:ext cx="29" cy="117"/>
            </a:xfrm>
            <a:custGeom>
              <a:avLst/>
              <a:gdLst>
                <a:gd name="T0" fmla="*/ 2 w 29"/>
                <a:gd name="T1" fmla="*/ 10 h 117"/>
                <a:gd name="T2" fmla="*/ 2 w 29"/>
                <a:gd name="T3" fmla="*/ 14 h 117"/>
                <a:gd name="T4" fmla="*/ 0 w 29"/>
                <a:gd name="T5" fmla="*/ 20 h 117"/>
                <a:gd name="T6" fmla="*/ 0 w 29"/>
                <a:gd name="T7" fmla="*/ 24 h 117"/>
                <a:gd name="T8" fmla="*/ 0 w 29"/>
                <a:gd name="T9" fmla="*/ 29 h 117"/>
                <a:gd name="T10" fmla="*/ 0 w 29"/>
                <a:gd name="T11" fmla="*/ 33 h 117"/>
                <a:gd name="T12" fmla="*/ 0 w 29"/>
                <a:gd name="T13" fmla="*/ 39 h 117"/>
                <a:gd name="T14" fmla="*/ 0 w 29"/>
                <a:gd name="T15" fmla="*/ 43 h 117"/>
                <a:gd name="T16" fmla="*/ 0 w 29"/>
                <a:gd name="T17" fmla="*/ 47 h 117"/>
                <a:gd name="T18" fmla="*/ 0 w 29"/>
                <a:gd name="T19" fmla="*/ 51 h 117"/>
                <a:gd name="T20" fmla="*/ 2 w 29"/>
                <a:gd name="T21" fmla="*/ 57 h 117"/>
                <a:gd name="T22" fmla="*/ 2 w 29"/>
                <a:gd name="T23" fmla="*/ 62 h 117"/>
                <a:gd name="T24" fmla="*/ 2 w 29"/>
                <a:gd name="T25" fmla="*/ 68 h 117"/>
                <a:gd name="T26" fmla="*/ 2 w 29"/>
                <a:gd name="T27" fmla="*/ 72 h 117"/>
                <a:gd name="T28" fmla="*/ 4 w 29"/>
                <a:gd name="T29" fmla="*/ 78 h 117"/>
                <a:gd name="T30" fmla="*/ 4 w 29"/>
                <a:gd name="T31" fmla="*/ 82 h 117"/>
                <a:gd name="T32" fmla="*/ 4 w 29"/>
                <a:gd name="T33" fmla="*/ 86 h 117"/>
                <a:gd name="T34" fmla="*/ 4 w 29"/>
                <a:gd name="T35" fmla="*/ 90 h 117"/>
                <a:gd name="T36" fmla="*/ 4 w 29"/>
                <a:gd name="T37" fmla="*/ 95 h 117"/>
                <a:gd name="T38" fmla="*/ 6 w 29"/>
                <a:gd name="T39" fmla="*/ 99 h 117"/>
                <a:gd name="T40" fmla="*/ 6 w 29"/>
                <a:gd name="T41" fmla="*/ 103 h 117"/>
                <a:gd name="T42" fmla="*/ 8 w 29"/>
                <a:gd name="T43" fmla="*/ 107 h 117"/>
                <a:gd name="T44" fmla="*/ 8 w 29"/>
                <a:gd name="T45" fmla="*/ 109 h 117"/>
                <a:gd name="T46" fmla="*/ 10 w 29"/>
                <a:gd name="T47" fmla="*/ 113 h 117"/>
                <a:gd name="T48" fmla="*/ 12 w 29"/>
                <a:gd name="T49" fmla="*/ 117 h 117"/>
                <a:gd name="T50" fmla="*/ 16 w 29"/>
                <a:gd name="T51" fmla="*/ 117 h 117"/>
                <a:gd name="T52" fmla="*/ 19 w 29"/>
                <a:gd name="T53" fmla="*/ 117 h 117"/>
                <a:gd name="T54" fmla="*/ 21 w 29"/>
                <a:gd name="T55" fmla="*/ 113 h 117"/>
                <a:gd name="T56" fmla="*/ 23 w 29"/>
                <a:gd name="T57" fmla="*/ 107 h 117"/>
                <a:gd name="T58" fmla="*/ 25 w 29"/>
                <a:gd name="T59" fmla="*/ 103 h 117"/>
                <a:gd name="T60" fmla="*/ 25 w 29"/>
                <a:gd name="T61" fmla="*/ 99 h 117"/>
                <a:gd name="T62" fmla="*/ 25 w 29"/>
                <a:gd name="T63" fmla="*/ 95 h 117"/>
                <a:gd name="T64" fmla="*/ 27 w 29"/>
                <a:gd name="T65" fmla="*/ 93 h 117"/>
                <a:gd name="T66" fmla="*/ 27 w 29"/>
                <a:gd name="T67" fmla="*/ 86 h 117"/>
                <a:gd name="T68" fmla="*/ 27 w 29"/>
                <a:gd name="T69" fmla="*/ 82 h 117"/>
                <a:gd name="T70" fmla="*/ 29 w 29"/>
                <a:gd name="T71" fmla="*/ 78 h 117"/>
                <a:gd name="T72" fmla="*/ 29 w 29"/>
                <a:gd name="T73" fmla="*/ 74 h 117"/>
                <a:gd name="T74" fmla="*/ 29 w 29"/>
                <a:gd name="T75" fmla="*/ 68 h 117"/>
                <a:gd name="T76" fmla="*/ 29 w 29"/>
                <a:gd name="T77" fmla="*/ 64 h 117"/>
                <a:gd name="T78" fmla="*/ 29 w 29"/>
                <a:gd name="T79" fmla="*/ 60 h 117"/>
                <a:gd name="T80" fmla="*/ 29 w 29"/>
                <a:gd name="T81" fmla="*/ 55 h 117"/>
                <a:gd name="T82" fmla="*/ 29 w 29"/>
                <a:gd name="T83" fmla="*/ 49 h 117"/>
                <a:gd name="T84" fmla="*/ 29 w 29"/>
                <a:gd name="T85" fmla="*/ 45 h 117"/>
                <a:gd name="T86" fmla="*/ 29 w 29"/>
                <a:gd name="T87" fmla="*/ 41 h 117"/>
                <a:gd name="T88" fmla="*/ 29 w 29"/>
                <a:gd name="T89" fmla="*/ 37 h 117"/>
                <a:gd name="T90" fmla="*/ 27 w 29"/>
                <a:gd name="T91" fmla="*/ 31 h 117"/>
                <a:gd name="T92" fmla="*/ 27 w 29"/>
                <a:gd name="T93" fmla="*/ 26 h 117"/>
                <a:gd name="T94" fmla="*/ 27 w 29"/>
                <a:gd name="T95" fmla="*/ 22 h 117"/>
                <a:gd name="T96" fmla="*/ 27 w 29"/>
                <a:gd name="T97" fmla="*/ 20 h 117"/>
                <a:gd name="T98" fmla="*/ 25 w 29"/>
                <a:gd name="T99" fmla="*/ 12 h 117"/>
                <a:gd name="T100" fmla="*/ 23 w 29"/>
                <a:gd name="T101" fmla="*/ 8 h 117"/>
                <a:gd name="T102" fmla="*/ 21 w 29"/>
                <a:gd name="T103" fmla="*/ 4 h 117"/>
                <a:gd name="T104" fmla="*/ 19 w 29"/>
                <a:gd name="T105" fmla="*/ 2 h 117"/>
                <a:gd name="T106" fmla="*/ 14 w 29"/>
                <a:gd name="T107" fmla="*/ 0 h 117"/>
                <a:gd name="T108" fmla="*/ 10 w 29"/>
                <a:gd name="T109" fmla="*/ 2 h 117"/>
                <a:gd name="T110" fmla="*/ 8 w 29"/>
                <a:gd name="T111" fmla="*/ 2 h 117"/>
                <a:gd name="T112" fmla="*/ 6 w 29"/>
                <a:gd name="T113" fmla="*/ 4 h 117"/>
                <a:gd name="T114" fmla="*/ 4 w 29"/>
                <a:gd name="T115" fmla="*/ 8 h 117"/>
                <a:gd name="T116" fmla="*/ 2 w 29"/>
                <a:gd name="T117" fmla="*/ 10 h 117"/>
                <a:gd name="T118" fmla="*/ 2 w 29"/>
                <a:gd name="T119" fmla="*/ 10 h 11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9"/>
                <a:gd name="T181" fmla="*/ 0 h 117"/>
                <a:gd name="T182" fmla="*/ 29 w 29"/>
                <a:gd name="T183" fmla="*/ 117 h 11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9" h="117">
                  <a:moveTo>
                    <a:pt x="2" y="10"/>
                  </a:moveTo>
                  <a:lnTo>
                    <a:pt x="2" y="14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0" y="43"/>
                  </a:lnTo>
                  <a:lnTo>
                    <a:pt x="0" y="47"/>
                  </a:lnTo>
                  <a:lnTo>
                    <a:pt x="0" y="51"/>
                  </a:lnTo>
                  <a:lnTo>
                    <a:pt x="2" y="57"/>
                  </a:lnTo>
                  <a:lnTo>
                    <a:pt x="2" y="62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5"/>
                  </a:lnTo>
                  <a:lnTo>
                    <a:pt x="6" y="99"/>
                  </a:lnTo>
                  <a:lnTo>
                    <a:pt x="6" y="103"/>
                  </a:lnTo>
                  <a:lnTo>
                    <a:pt x="8" y="107"/>
                  </a:lnTo>
                  <a:lnTo>
                    <a:pt x="8" y="109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6" y="117"/>
                  </a:lnTo>
                  <a:lnTo>
                    <a:pt x="19" y="117"/>
                  </a:lnTo>
                  <a:lnTo>
                    <a:pt x="21" y="113"/>
                  </a:lnTo>
                  <a:lnTo>
                    <a:pt x="23" y="107"/>
                  </a:lnTo>
                  <a:lnTo>
                    <a:pt x="25" y="103"/>
                  </a:lnTo>
                  <a:lnTo>
                    <a:pt x="25" y="99"/>
                  </a:lnTo>
                  <a:lnTo>
                    <a:pt x="25" y="95"/>
                  </a:lnTo>
                  <a:lnTo>
                    <a:pt x="27" y="93"/>
                  </a:lnTo>
                  <a:lnTo>
                    <a:pt x="27" y="86"/>
                  </a:lnTo>
                  <a:lnTo>
                    <a:pt x="27" y="82"/>
                  </a:lnTo>
                  <a:lnTo>
                    <a:pt x="29" y="78"/>
                  </a:lnTo>
                  <a:lnTo>
                    <a:pt x="29" y="74"/>
                  </a:lnTo>
                  <a:lnTo>
                    <a:pt x="29" y="68"/>
                  </a:lnTo>
                  <a:lnTo>
                    <a:pt x="29" y="64"/>
                  </a:lnTo>
                  <a:lnTo>
                    <a:pt x="29" y="60"/>
                  </a:lnTo>
                  <a:lnTo>
                    <a:pt x="29" y="55"/>
                  </a:lnTo>
                  <a:lnTo>
                    <a:pt x="29" y="49"/>
                  </a:lnTo>
                  <a:lnTo>
                    <a:pt x="29" y="45"/>
                  </a:lnTo>
                  <a:lnTo>
                    <a:pt x="29" y="41"/>
                  </a:lnTo>
                  <a:lnTo>
                    <a:pt x="29" y="37"/>
                  </a:lnTo>
                  <a:lnTo>
                    <a:pt x="27" y="31"/>
                  </a:lnTo>
                  <a:lnTo>
                    <a:pt x="27" y="26"/>
                  </a:lnTo>
                  <a:lnTo>
                    <a:pt x="27" y="22"/>
                  </a:lnTo>
                  <a:lnTo>
                    <a:pt x="27" y="20"/>
                  </a:lnTo>
                  <a:lnTo>
                    <a:pt x="25" y="12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6" name="Freeform 37"/>
            <p:cNvSpPr>
              <a:spLocks/>
            </p:cNvSpPr>
            <p:nvPr/>
          </p:nvSpPr>
          <p:spPr bwMode="auto">
            <a:xfrm>
              <a:off x="5570" y="2675"/>
              <a:ext cx="68" cy="190"/>
            </a:xfrm>
            <a:custGeom>
              <a:avLst/>
              <a:gdLst>
                <a:gd name="T0" fmla="*/ 0 w 68"/>
                <a:gd name="T1" fmla="*/ 7 h 190"/>
                <a:gd name="T2" fmla="*/ 0 w 68"/>
                <a:gd name="T3" fmla="*/ 15 h 190"/>
                <a:gd name="T4" fmla="*/ 0 w 68"/>
                <a:gd name="T5" fmla="*/ 23 h 190"/>
                <a:gd name="T6" fmla="*/ 2 w 68"/>
                <a:gd name="T7" fmla="*/ 33 h 190"/>
                <a:gd name="T8" fmla="*/ 2 w 68"/>
                <a:gd name="T9" fmla="*/ 44 h 190"/>
                <a:gd name="T10" fmla="*/ 2 w 68"/>
                <a:gd name="T11" fmla="*/ 52 h 190"/>
                <a:gd name="T12" fmla="*/ 2 w 68"/>
                <a:gd name="T13" fmla="*/ 60 h 190"/>
                <a:gd name="T14" fmla="*/ 4 w 68"/>
                <a:gd name="T15" fmla="*/ 68 h 190"/>
                <a:gd name="T16" fmla="*/ 4 w 68"/>
                <a:gd name="T17" fmla="*/ 77 h 190"/>
                <a:gd name="T18" fmla="*/ 6 w 68"/>
                <a:gd name="T19" fmla="*/ 87 h 190"/>
                <a:gd name="T20" fmla="*/ 6 w 68"/>
                <a:gd name="T21" fmla="*/ 99 h 190"/>
                <a:gd name="T22" fmla="*/ 8 w 68"/>
                <a:gd name="T23" fmla="*/ 108 h 190"/>
                <a:gd name="T24" fmla="*/ 10 w 68"/>
                <a:gd name="T25" fmla="*/ 118 h 190"/>
                <a:gd name="T26" fmla="*/ 14 w 68"/>
                <a:gd name="T27" fmla="*/ 126 h 190"/>
                <a:gd name="T28" fmla="*/ 18 w 68"/>
                <a:gd name="T29" fmla="*/ 135 h 190"/>
                <a:gd name="T30" fmla="*/ 23 w 68"/>
                <a:gd name="T31" fmla="*/ 143 h 190"/>
                <a:gd name="T32" fmla="*/ 27 w 68"/>
                <a:gd name="T33" fmla="*/ 155 h 190"/>
                <a:gd name="T34" fmla="*/ 35 w 68"/>
                <a:gd name="T35" fmla="*/ 168 h 190"/>
                <a:gd name="T36" fmla="*/ 41 w 68"/>
                <a:gd name="T37" fmla="*/ 178 h 190"/>
                <a:gd name="T38" fmla="*/ 49 w 68"/>
                <a:gd name="T39" fmla="*/ 188 h 190"/>
                <a:gd name="T40" fmla="*/ 68 w 68"/>
                <a:gd name="T41" fmla="*/ 174 h 190"/>
                <a:gd name="T42" fmla="*/ 66 w 68"/>
                <a:gd name="T43" fmla="*/ 170 h 190"/>
                <a:gd name="T44" fmla="*/ 62 w 68"/>
                <a:gd name="T45" fmla="*/ 163 h 190"/>
                <a:gd name="T46" fmla="*/ 56 w 68"/>
                <a:gd name="T47" fmla="*/ 151 h 190"/>
                <a:gd name="T48" fmla="*/ 49 w 68"/>
                <a:gd name="T49" fmla="*/ 139 h 190"/>
                <a:gd name="T50" fmla="*/ 41 w 68"/>
                <a:gd name="T51" fmla="*/ 126 h 190"/>
                <a:gd name="T52" fmla="*/ 37 w 68"/>
                <a:gd name="T53" fmla="*/ 112 h 190"/>
                <a:gd name="T54" fmla="*/ 31 w 68"/>
                <a:gd name="T55" fmla="*/ 99 h 190"/>
                <a:gd name="T56" fmla="*/ 31 w 68"/>
                <a:gd name="T57" fmla="*/ 91 h 190"/>
                <a:gd name="T58" fmla="*/ 29 w 68"/>
                <a:gd name="T59" fmla="*/ 79 h 190"/>
                <a:gd name="T60" fmla="*/ 27 w 68"/>
                <a:gd name="T61" fmla="*/ 66 h 190"/>
                <a:gd name="T62" fmla="*/ 25 w 68"/>
                <a:gd name="T63" fmla="*/ 58 h 190"/>
                <a:gd name="T64" fmla="*/ 25 w 68"/>
                <a:gd name="T65" fmla="*/ 50 h 190"/>
                <a:gd name="T66" fmla="*/ 25 w 68"/>
                <a:gd name="T67" fmla="*/ 42 h 190"/>
                <a:gd name="T68" fmla="*/ 25 w 68"/>
                <a:gd name="T69" fmla="*/ 35 h 190"/>
                <a:gd name="T70" fmla="*/ 23 w 68"/>
                <a:gd name="T71" fmla="*/ 27 h 190"/>
                <a:gd name="T72" fmla="*/ 23 w 68"/>
                <a:gd name="T73" fmla="*/ 21 h 190"/>
                <a:gd name="T74" fmla="*/ 21 w 68"/>
                <a:gd name="T75" fmla="*/ 11 h 190"/>
                <a:gd name="T76" fmla="*/ 21 w 68"/>
                <a:gd name="T77" fmla="*/ 2 h 190"/>
                <a:gd name="T78" fmla="*/ 0 w 68"/>
                <a:gd name="T79" fmla="*/ 7 h 1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8"/>
                <a:gd name="T121" fmla="*/ 0 h 190"/>
                <a:gd name="T122" fmla="*/ 68 w 68"/>
                <a:gd name="T123" fmla="*/ 190 h 1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8" h="190">
                  <a:moveTo>
                    <a:pt x="0" y="7"/>
                  </a:moveTo>
                  <a:lnTo>
                    <a:pt x="0" y="7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9"/>
                  </a:lnTo>
                  <a:lnTo>
                    <a:pt x="2" y="33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4" y="73"/>
                  </a:lnTo>
                  <a:lnTo>
                    <a:pt x="4" y="77"/>
                  </a:lnTo>
                  <a:lnTo>
                    <a:pt x="4" y="83"/>
                  </a:lnTo>
                  <a:lnTo>
                    <a:pt x="6" y="87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8" y="104"/>
                  </a:lnTo>
                  <a:lnTo>
                    <a:pt x="8" y="108"/>
                  </a:lnTo>
                  <a:lnTo>
                    <a:pt x="10" y="112"/>
                  </a:lnTo>
                  <a:lnTo>
                    <a:pt x="10" y="118"/>
                  </a:lnTo>
                  <a:lnTo>
                    <a:pt x="12" y="122"/>
                  </a:lnTo>
                  <a:lnTo>
                    <a:pt x="14" y="126"/>
                  </a:lnTo>
                  <a:lnTo>
                    <a:pt x="16" y="130"/>
                  </a:lnTo>
                  <a:lnTo>
                    <a:pt x="18" y="135"/>
                  </a:lnTo>
                  <a:lnTo>
                    <a:pt x="21" y="139"/>
                  </a:lnTo>
                  <a:lnTo>
                    <a:pt x="23" y="143"/>
                  </a:lnTo>
                  <a:lnTo>
                    <a:pt x="25" y="147"/>
                  </a:lnTo>
                  <a:lnTo>
                    <a:pt x="27" y="155"/>
                  </a:lnTo>
                  <a:lnTo>
                    <a:pt x="31" y="161"/>
                  </a:lnTo>
                  <a:lnTo>
                    <a:pt x="35" y="168"/>
                  </a:lnTo>
                  <a:lnTo>
                    <a:pt x="39" y="174"/>
                  </a:lnTo>
                  <a:lnTo>
                    <a:pt x="41" y="178"/>
                  </a:lnTo>
                  <a:lnTo>
                    <a:pt x="45" y="182"/>
                  </a:lnTo>
                  <a:lnTo>
                    <a:pt x="49" y="188"/>
                  </a:lnTo>
                  <a:lnTo>
                    <a:pt x="51" y="190"/>
                  </a:lnTo>
                  <a:lnTo>
                    <a:pt x="68" y="174"/>
                  </a:lnTo>
                  <a:lnTo>
                    <a:pt x="68" y="172"/>
                  </a:lnTo>
                  <a:lnTo>
                    <a:pt x="66" y="170"/>
                  </a:lnTo>
                  <a:lnTo>
                    <a:pt x="64" y="166"/>
                  </a:lnTo>
                  <a:lnTo>
                    <a:pt x="62" y="163"/>
                  </a:lnTo>
                  <a:lnTo>
                    <a:pt x="60" y="157"/>
                  </a:lnTo>
                  <a:lnTo>
                    <a:pt x="56" y="151"/>
                  </a:lnTo>
                  <a:lnTo>
                    <a:pt x="54" y="145"/>
                  </a:lnTo>
                  <a:lnTo>
                    <a:pt x="49" y="139"/>
                  </a:lnTo>
                  <a:lnTo>
                    <a:pt x="45" y="132"/>
                  </a:lnTo>
                  <a:lnTo>
                    <a:pt x="41" y="126"/>
                  </a:lnTo>
                  <a:lnTo>
                    <a:pt x="39" y="118"/>
                  </a:lnTo>
                  <a:lnTo>
                    <a:pt x="37" y="112"/>
                  </a:lnTo>
                  <a:lnTo>
                    <a:pt x="33" y="106"/>
                  </a:lnTo>
                  <a:lnTo>
                    <a:pt x="31" y="99"/>
                  </a:lnTo>
                  <a:lnTo>
                    <a:pt x="31" y="95"/>
                  </a:lnTo>
                  <a:lnTo>
                    <a:pt x="31" y="91"/>
                  </a:lnTo>
                  <a:lnTo>
                    <a:pt x="29" y="85"/>
                  </a:lnTo>
                  <a:lnTo>
                    <a:pt x="29" y="79"/>
                  </a:lnTo>
                  <a:lnTo>
                    <a:pt x="27" y="73"/>
                  </a:lnTo>
                  <a:lnTo>
                    <a:pt x="27" y="66"/>
                  </a:lnTo>
                  <a:lnTo>
                    <a:pt x="27" y="62"/>
                  </a:lnTo>
                  <a:lnTo>
                    <a:pt x="25" y="58"/>
                  </a:lnTo>
                  <a:lnTo>
                    <a:pt x="25" y="54"/>
                  </a:lnTo>
                  <a:lnTo>
                    <a:pt x="25" y="50"/>
                  </a:lnTo>
                  <a:lnTo>
                    <a:pt x="25" y="46"/>
                  </a:lnTo>
                  <a:lnTo>
                    <a:pt x="25" y="42"/>
                  </a:lnTo>
                  <a:lnTo>
                    <a:pt x="25" y="40"/>
                  </a:lnTo>
                  <a:lnTo>
                    <a:pt x="25" y="35"/>
                  </a:lnTo>
                  <a:lnTo>
                    <a:pt x="23" y="31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3" y="21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7" name="Freeform 38"/>
            <p:cNvSpPr>
              <a:spLocks/>
            </p:cNvSpPr>
            <p:nvPr/>
          </p:nvSpPr>
          <p:spPr bwMode="auto">
            <a:xfrm>
              <a:off x="5681" y="2896"/>
              <a:ext cx="66" cy="72"/>
            </a:xfrm>
            <a:custGeom>
              <a:avLst/>
              <a:gdLst>
                <a:gd name="T0" fmla="*/ 0 w 66"/>
                <a:gd name="T1" fmla="*/ 31 h 72"/>
                <a:gd name="T2" fmla="*/ 2 w 66"/>
                <a:gd name="T3" fmla="*/ 33 h 72"/>
                <a:gd name="T4" fmla="*/ 6 w 66"/>
                <a:gd name="T5" fmla="*/ 37 h 72"/>
                <a:gd name="T6" fmla="*/ 11 w 66"/>
                <a:gd name="T7" fmla="*/ 39 h 72"/>
                <a:gd name="T8" fmla="*/ 15 w 66"/>
                <a:gd name="T9" fmla="*/ 44 h 72"/>
                <a:gd name="T10" fmla="*/ 19 w 66"/>
                <a:gd name="T11" fmla="*/ 48 h 72"/>
                <a:gd name="T12" fmla="*/ 23 w 66"/>
                <a:gd name="T13" fmla="*/ 52 h 72"/>
                <a:gd name="T14" fmla="*/ 27 w 66"/>
                <a:gd name="T15" fmla="*/ 56 h 72"/>
                <a:gd name="T16" fmla="*/ 33 w 66"/>
                <a:gd name="T17" fmla="*/ 60 h 72"/>
                <a:gd name="T18" fmla="*/ 37 w 66"/>
                <a:gd name="T19" fmla="*/ 64 h 72"/>
                <a:gd name="T20" fmla="*/ 42 w 66"/>
                <a:gd name="T21" fmla="*/ 66 h 72"/>
                <a:gd name="T22" fmla="*/ 46 w 66"/>
                <a:gd name="T23" fmla="*/ 68 h 72"/>
                <a:gd name="T24" fmla="*/ 50 w 66"/>
                <a:gd name="T25" fmla="*/ 70 h 72"/>
                <a:gd name="T26" fmla="*/ 56 w 66"/>
                <a:gd name="T27" fmla="*/ 72 h 72"/>
                <a:gd name="T28" fmla="*/ 62 w 66"/>
                <a:gd name="T29" fmla="*/ 70 h 72"/>
                <a:gd name="T30" fmla="*/ 64 w 66"/>
                <a:gd name="T31" fmla="*/ 64 h 72"/>
                <a:gd name="T32" fmla="*/ 66 w 66"/>
                <a:gd name="T33" fmla="*/ 60 h 72"/>
                <a:gd name="T34" fmla="*/ 66 w 66"/>
                <a:gd name="T35" fmla="*/ 56 h 72"/>
                <a:gd name="T36" fmla="*/ 66 w 66"/>
                <a:gd name="T37" fmla="*/ 52 h 72"/>
                <a:gd name="T38" fmla="*/ 64 w 66"/>
                <a:gd name="T39" fmla="*/ 46 h 72"/>
                <a:gd name="T40" fmla="*/ 64 w 66"/>
                <a:gd name="T41" fmla="*/ 44 h 72"/>
                <a:gd name="T42" fmla="*/ 11 w 66"/>
                <a:gd name="T43" fmla="*/ 0 h 72"/>
                <a:gd name="T44" fmla="*/ 0 w 66"/>
                <a:gd name="T45" fmla="*/ 31 h 72"/>
                <a:gd name="T46" fmla="*/ 0 w 66"/>
                <a:gd name="T47" fmla="*/ 31 h 7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6"/>
                <a:gd name="T73" fmla="*/ 0 h 72"/>
                <a:gd name="T74" fmla="*/ 66 w 66"/>
                <a:gd name="T75" fmla="*/ 72 h 7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6" h="72">
                  <a:moveTo>
                    <a:pt x="0" y="31"/>
                  </a:moveTo>
                  <a:lnTo>
                    <a:pt x="2" y="33"/>
                  </a:lnTo>
                  <a:lnTo>
                    <a:pt x="6" y="37"/>
                  </a:lnTo>
                  <a:lnTo>
                    <a:pt x="11" y="39"/>
                  </a:lnTo>
                  <a:lnTo>
                    <a:pt x="15" y="44"/>
                  </a:lnTo>
                  <a:lnTo>
                    <a:pt x="19" y="48"/>
                  </a:lnTo>
                  <a:lnTo>
                    <a:pt x="23" y="52"/>
                  </a:lnTo>
                  <a:lnTo>
                    <a:pt x="27" y="56"/>
                  </a:lnTo>
                  <a:lnTo>
                    <a:pt x="33" y="60"/>
                  </a:lnTo>
                  <a:lnTo>
                    <a:pt x="37" y="64"/>
                  </a:lnTo>
                  <a:lnTo>
                    <a:pt x="42" y="66"/>
                  </a:lnTo>
                  <a:lnTo>
                    <a:pt x="46" y="68"/>
                  </a:lnTo>
                  <a:lnTo>
                    <a:pt x="50" y="70"/>
                  </a:lnTo>
                  <a:lnTo>
                    <a:pt x="56" y="72"/>
                  </a:lnTo>
                  <a:lnTo>
                    <a:pt x="62" y="70"/>
                  </a:lnTo>
                  <a:lnTo>
                    <a:pt x="64" y="64"/>
                  </a:lnTo>
                  <a:lnTo>
                    <a:pt x="66" y="60"/>
                  </a:lnTo>
                  <a:lnTo>
                    <a:pt x="66" y="56"/>
                  </a:lnTo>
                  <a:lnTo>
                    <a:pt x="66" y="52"/>
                  </a:lnTo>
                  <a:lnTo>
                    <a:pt x="64" y="46"/>
                  </a:lnTo>
                  <a:lnTo>
                    <a:pt x="64" y="44"/>
                  </a:lnTo>
                  <a:lnTo>
                    <a:pt x="1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8" name="Freeform 39"/>
            <p:cNvSpPr>
              <a:spLocks/>
            </p:cNvSpPr>
            <p:nvPr/>
          </p:nvSpPr>
          <p:spPr bwMode="auto">
            <a:xfrm>
              <a:off x="5652" y="2196"/>
              <a:ext cx="40" cy="40"/>
            </a:xfrm>
            <a:custGeom>
              <a:avLst/>
              <a:gdLst>
                <a:gd name="T0" fmla="*/ 0 w 40"/>
                <a:gd name="T1" fmla="*/ 15 h 40"/>
                <a:gd name="T2" fmla="*/ 35 w 40"/>
                <a:gd name="T3" fmla="*/ 0 h 40"/>
                <a:gd name="T4" fmla="*/ 40 w 40"/>
                <a:gd name="T5" fmla="*/ 29 h 40"/>
                <a:gd name="T6" fmla="*/ 5 w 40"/>
                <a:gd name="T7" fmla="*/ 40 h 40"/>
                <a:gd name="T8" fmla="*/ 0 w 40"/>
                <a:gd name="T9" fmla="*/ 15 h 40"/>
                <a:gd name="T10" fmla="*/ 0 w 40"/>
                <a:gd name="T11" fmla="*/ 15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0"/>
                <a:gd name="T20" fmla="*/ 40 w 4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0">
                  <a:moveTo>
                    <a:pt x="0" y="15"/>
                  </a:moveTo>
                  <a:lnTo>
                    <a:pt x="35" y="0"/>
                  </a:lnTo>
                  <a:lnTo>
                    <a:pt x="40" y="29"/>
                  </a:lnTo>
                  <a:lnTo>
                    <a:pt x="5" y="4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9" name="Freeform 40"/>
            <p:cNvSpPr>
              <a:spLocks/>
            </p:cNvSpPr>
            <p:nvPr/>
          </p:nvSpPr>
          <p:spPr bwMode="auto">
            <a:xfrm>
              <a:off x="5690" y="2543"/>
              <a:ext cx="92" cy="42"/>
            </a:xfrm>
            <a:custGeom>
              <a:avLst/>
              <a:gdLst>
                <a:gd name="T0" fmla="*/ 2 w 92"/>
                <a:gd name="T1" fmla="*/ 19 h 42"/>
                <a:gd name="T2" fmla="*/ 92 w 92"/>
                <a:gd name="T3" fmla="*/ 0 h 42"/>
                <a:gd name="T4" fmla="*/ 92 w 92"/>
                <a:gd name="T5" fmla="*/ 31 h 42"/>
                <a:gd name="T6" fmla="*/ 92 w 92"/>
                <a:gd name="T7" fmla="*/ 31 h 42"/>
                <a:gd name="T8" fmla="*/ 88 w 92"/>
                <a:gd name="T9" fmla="*/ 31 h 42"/>
                <a:gd name="T10" fmla="*/ 84 w 92"/>
                <a:gd name="T11" fmla="*/ 31 h 42"/>
                <a:gd name="T12" fmla="*/ 80 w 92"/>
                <a:gd name="T13" fmla="*/ 33 h 42"/>
                <a:gd name="T14" fmla="*/ 74 w 92"/>
                <a:gd name="T15" fmla="*/ 33 h 42"/>
                <a:gd name="T16" fmla="*/ 68 w 92"/>
                <a:gd name="T17" fmla="*/ 35 h 42"/>
                <a:gd name="T18" fmla="*/ 59 w 92"/>
                <a:gd name="T19" fmla="*/ 35 h 42"/>
                <a:gd name="T20" fmla="*/ 53 w 92"/>
                <a:gd name="T21" fmla="*/ 37 h 42"/>
                <a:gd name="T22" fmla="*/ 49 w 92"/>
                <a:gd name="T23" fmla="*/ 37 h 42"/>
                <a:gd name="T24" fmla="*/ 45 w 92"/>
                <a:gd name="T25" fmla="*/ 37 h 42"/>
                <a:gd name="T26" fmla="*/ 41 w 92"/>
                <a:gd name="T27" fmla="*/ 37 h 42"/>
                <a:gd name="T28" fmla="*/ 37 w 92"/>
                <a:gd name="T29" fmla="*/ 39 h 42"/>
                <a:gd name="T30" fmla="*/ 33 w 92"/>
                <a:gd name="T31" fmla="*/ 39 h 42"/>
                <a:gd name="T32" fmla="*/ 28 w 92"/>
                <a:gd name="T33" fmla="*/ 39 h 42"/>
                <a:gd name="T34" fmla="*/ 26 w 92"/>
                <a:gd name="T35" fmla="*/ 39 h 42"/>
                <a:gd name="T36" fmla="*/ 22 w 92"/>
                <a:gd name="T37" fmla="*/ 42 h 42"/>
                <a:gd name="T38" fmla="*/ 16 w 92"/>
                <a:gd name="T39" fmla="*/ 42 h 42"/>
                <a:gd name="T40" fmla="*/ 12 w 92"/>
                <a:gd name="T41" fmla="*/ 42 h 42"/>
                <a:gd name="T42" fmla="*/ 8 w 92"/>
                <a:gd name="T43" fmla="*/ 39 h 42"/>
                <a:gd name="T44" fmla="*/ 6 w 92"/>
                <a:gd name="T45" fmla="*/ 39 h 42"/>
                <a:gd name="T46" fmla="*/ 4 w 92"/>
                <a:gd name="T47" fmla="*/ 35 h 42"/>
                <a:gd name="T48" fmla="*/ 2 w 92"/>
                <a:gd name="T49" fmla="*/ 33 h 42"/>
                <a:gd name="T50" fmla="*/ 0 w 92"/>
                <a:gd name="T51" fmla="*/ 29 h 42"/>
                <a:gd name="T52" fmla="*/ 0 w 92"/>
                <a:gd name="T53" fmla="*/ 27 h 42"/>
                <a:gd name="T54" fmla="*/ 0 w 92"/>
                <a:gd name="T55" fmla="*/ 21 h 42"/>
                <a:gd name="T56" fmla="*/ 2 w 92"/>
                <a:gd name="T57" fmla="*/ 19 h 42"/>
                <a:gd name="T58" fmla="*/ 2 w 92"/>
                <a:gd name="T59" fmla="*/ 19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2"/>
                <a:gd name="T91" fmla="*/ 0 h 42"/>
                <a:gd name="T92" fmla="*/ 92 w 92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2" h="42">
                  <a:moveTo>
                    <a:pt x="2" y="19"/>
                  </a:moveTo>
                  <a:lnTo>
                    <a:pt x="92" y="0"/>
                  </a:lnTo>
                  <a:lnTo>
                    <a:pt x="92" y="31"/>
                  </a:lnTo>
                  <a:lnTo>
                    <a:pt x="88" y="31"/>
                  </a:lnTo>
                  <a:lnTo>
                    <a:pt x="84" y="31"/>
                  </a:lnTo>
                  <a:lnTo>
                    <a:pt x="80" y="33"/>
                  </a:lnTo>
                  <a:lnTo>
                    <a:pt x="74" y="33"/>
                  </a:lnTo>
                  <a:lnTo>
                    <a:pt x="68" y="35"/>
                  </a:lnTo>
                  <a:lnTo>
                    <a:pt x="59" y="35"/>
                  </a:lnTo>
                  <a:lnTo>
                    <a:pt x="53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9"/>
                  </a:lnTo>
                  <a:lnTo>
                    <a:pt x="33" y="39"/>
                  </a:lnTo>
                  <a:lnTo>
                    <a:pt x="28" y="39"/>
                  </a:lnTo>
                  <a:lnTo>
                    <a:pt x="26" y="39"/>
                  </a:lnTo>
                  <a:lnTo>
                    <a:pt x="22" y="42"/>
                  </a:lnTo>
                  <a:lnTo>
                    <a:pt x="16" y="42"/>
                  </a:lnTo>
                  <a:lnTo>
                    <a:pt x="12" y="42"/>
                  </a:lnTo>
                  <a:lnTo>
                    <a:pt x="8" y="39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1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0" name="Freeform 41"/>
            <p:cNvSpPr>
              <a:spLocks/>
            </p:cNvSpPr>
            <p:nvPr/>
          </p:nvSpPr>
          <p:spPr bwMode="auto">
            <a:xfrm>
              <a:off x="6768" y="1299"/>
              <a:ext cx="231" cy="128"/>
            </a:xfrm>
            <a:custGeom>
              <a:avLst/>
              <a:gdLst>
                <a:gd name="T0" fmla="*/ 0 w 231"/>
                <a:gd name="T1" fmla="*/ 2 h 128"/>
                <a:gd name="T2" fmla="*/ 4 w 231"/>
                <a:gd name="T3" fmla="*/ 2 h 128"/>
                <a:gd name="T4" fmla="*/ 12 w 231"/>
                <a:gd name="T5" fmla="*/ 0 h 128"/>
                <a:gd name="T6" fmla="*/ 25 w 231"/>
                <a:gd name="T7" fmla="*/ 0 h 128"/>
                <a:gd name="T8" fmla="*/ 35 w 231"/>
                <a:gd name="T9" fmla="*/ 0 h 128"/>
                <a:gd name="T10" fmla="*/ 41 w 231"/>
                <a:gd name="T11" fmla="*/ 0 h 128"/>
                <a:gd name="T12" fmla="*/ 51 w 231"/>
                <a:gd name="T13" fmla="*/ 0 h 128"/>
                <a:gd name="T14" fmla="*/ 60 w 231"/>
                <a:gd name="T15" fmla="*/ 0 h 128"/>
                <a:gd name="T16" fmla="*/ 68 w 231"/>
                <a:gd name="T17" fmla="*/ 0 h 128"/>
                <a:gd name="T18" fmla="*/ 78 w 231"/>
                <a:gd name="T19" fmla="*/ 0 h 128"/>
                <a:gd name="T20" fmla="*/ 89 w 231"/>
                <a:gd name="T21" fmla="*/ 0 h 128"/>
                <a:gd name="T22" fmla="*/ 99 w 231"/>
                <a:gd name="T23" fmla="*/ 0 h 128"/>
                <a:gd name="T24" fmla="*/ 109 w 231"/>
                <a:gd name="T25" fmla="*/ 0 h 128"/>
                <a:gd name="T26" fmla="*/ 120 w 231"/>
                <a:gd name="T27" fmla="*/ 0 h 128"/>
                <a:gd name="T28" fmla="*/ 128 w 231"/>
                <a:gd name="T29" fmla="*/ 0 h 128"/>
                <a:gd name="T30" fmla="*/ 138 w 231"/>
                <a:gd name="T31" fmla="*/ 0 h 128"/>
                <a:gd name="T32" fmla="*/ 148 w 231"/>
                <a:gd name="T33" fmla="*/ 0 h 128"/>
                <a:gd name="T34" fmla="*/ 157 w 231"/>
                <a:gd name="T35" fmla="*/ 0 h 128"/>
                <a:gd name="T36" fmla="*/ 167 w 231"/>
                <a:gd name="T37" fmla="*/ 0 h 128"/>
                <a:gd name="T38" fmla="*/ 175 w 231"/>
                <a:gd name="T39" fmla="*/ 0 h 128"/>
                <a:gd name="T40" fmla="*/ 185 w 231"/>
                <a:gd name="T41" fmla="*/ 2 h 128"/>
                <a:gd name="T42" fmla="*/ 200 w 231"/>
                <a:gd name="T43" fmla="*/ 2 h 128"/>
                <a:gd name="T44" fmla="*/ 210 w 231"/>
                <a:gd name="T45" fmla="*/ 2 h 128"/>
                <a:gd name="T46" fmla="*/ 216 w 231"/>
                <a:gd name="T47" fmla="*/ 4 h 128"/>
                <a:gd name="T48" fmla="*/ 221 w 231"/>
                <a:gd name="T49" fmla="*/ 10 h 128"/>
                <a:gd name="T50" fmla="*/ 223 w 231"/>
                <a:gd name="T51" fmla="*/ 16 h 128"/>
                <a:gd name="T52" fmla="*/ 223 w 231"/>
                <a:gd name="T53" fmla="*/ 24 h 128"/>
                <a:gd name="T54" fmla="*/ 225 w 231"/>
                <a:gd name="T55" fmla="*/ 33 h 128"/>
                <a:gd name="T56" fmla="*/ 225 w 231"/>
                <a:gd name="T57" fmla="*/ 43 h 128"/>
                <a:gd name="T58" fmla="*/ 227 w 231"/>
                <a:gd name="T59" fmla="*/ 53 h 128"/>
                <a:gd name="T60" fmla="*/ 227 w 231"/>
                <a:gd name="T61" fmla="*/ 64 h 128"/>
                <a:gd name="T62" fmla="*/ 229 w 231"/>
                <a:gd name="T63" fmla="*/ 76 h 128"/>
                <a:gd name="T64" fmla="*/ 229 w 231"/>
                <a:gd name="T65" fmla="*/ 86 h 128"/>
                <a:gd name="T66" fmla="*/ 229 w 231"/>
                <a:gd name="T67" fmla="*/ 94 h 128"/>
                <a:gd name="T68" fmla="*/ 229 w 231"/>
                <a:gd name="T69" fmla="*/ 105 h 128"/>
                <a:gd name="T70" fmla="*/ 229 w 231"/>
                <a:gd name="T71" fmla="*/ 117 h 128"/>
                <a:gd name="T72" fmla="*/ 229 w 231"/>
                <a:gd name="T73" fmla="*/ 125 h 128"/>
                <a:gd name="T74" fmla="*/ 208 w 231"/>
                <a:gd name="T75" fmla="*/ 128 h 128"/>
                <a:gd name="T76" fmla="*/ 0 w 231"/>
                <a:gd name="T77" fmla="*/ 24 h 128"/>
                <a:gd name="T78" fmla="*/ 0 w 231"/>
                <a:gd name="T79" fmla="*/ 2 h 1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1"/>
                <a:gd name="T121" fmla="*/ 0 h 128"/>
                <a:gd name="T122" fmla="*/ 231 w 231"/>
                <a:gd name="T123" fmla="*/ 128 h 1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1" h="128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9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9" y="2"/>
                  </a:lnTo>
                  <a:lnTo>
                    <a:pt x="185" y="2"/>
                  </a:lnTo>
                  <a:lnTo>
                    <a:pt x="194" y="2"/>
                  </a:lnTo>
                  <a:lnTo>
                    <a:pt x="200" y="2"/>
                  </a:lnTo>
                  <a:lnTo>
                    <a:pt x="206" y="2"/>
                  </a:lnTo>
                  <a:lnTo>
                    <a:pt x="210" y="2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8" y="8"/>
                  </a:lnTo>
                  <a:lnTo>
                    <a:pt x="221" y="10"/>
                  </a:lnTo>
                  <a:lnTo>
                    <a:pt x="223" y="14"/>
                  </a:lnTo>
                  <a:lnTo>
                    <a:pt x="223" y="16"/>
                  </a:lnTo>
                  <a:lnTo>
                    <a:pt x="223" y="20"/>
                  </a:lnTo>
                  <a:lnTo>
                    <a:pt x="223" y="24"/>
                  </a:lnTo>
                  <a:lnTo>
                    <a:pt x="225" y="28"/>
                  </a:lnTo>
                  <a:lnTo>
                    <a:pt x="225" y="33"/>
                  </a:lnTo>
                  <a:lnTo>
                    <a:pt x="225" y="39"/>
                  </a:lnTo>
                  <a:lnTo>
                    <a:pt x="225" y="43"/>
                  </a:lnTo>
                  <a:lnTo>
                    <a:pt x="227" y="49"/>
                  </a:lnTo>
                  <a:lnTo>
                    <a:pt x="227" y="53"/>
                  </a:lnTo>
                  <a:lnTo>
                    <a:pt x="227" y="59"/>
                  </a:lnTo>
                  <a:lnTo>
                    <a:pt x="227" y="64"/>
                  </a:lnTo>
                  <a:lnTo>
                    <a:pt x="229" y="70"/>
                  </a:lnTo>
                  <a:lnTo>
                    <a:pt x="229" y="76"/>
                  </a:lnTo>
                  <a:lnTo>
                    <a:pt x="229" y="80"/>
                  </a:lnTo>
                  <a:lnTo>
                    <a:pt x="229" y="86"/>
                  </a:lnTo>
                  <a:lnTo>
                    <a:pt x="229" y="90"/>
                  </a:lnTo>
                  <a:lnTo>
                    <a:pt x="229" y="94"/>
                  </a:lnTo>
                  <a:lnTo>
                    <a:pt x="229" y="101"/>
                  </a:lnTo>
                  <a:lnTo>
                    <a:pt x="229" y="105"/>
                  </a:lnTo>
                  <a:lnTo>
                    <a:pt x="229" y="109"/>
                  </a:lnTo>
                  <a:lnTo>
                    <a:pt x="229" y="117"/>
                  </a:lnTo>
                  <a:lnTo>
                    <a:pt x="229" y="121"/>
                  </a:lnTo>
                  <a:lnTo>
                    <a:pt x="229" y="125"/>
                  </a:lnTo>
                  <a:lnTo>
                    <a:pt x="231" y="128"/>
                  </a:lnTo>
                  <a:lnTo>
                    <a:pt x="208" y="128"/>
                  </a:lnTo>
                  <a:lnTo>
                    <a:pt x="200" y="28"/>
                  </a:lnTo>
                  <a:lnTo>
                    <a:pt x="0" y="2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1" name="Freeform 42"/>
            <p:cNvSpPr>
              <a:spLocks/>
            </p:cNvSpPr>
            <p:nvPr/>
          </p:nvSpPr>
          <p:spPr bwMode="auto">
            <a:xfrm>
              <a:off x="6737" y="2265"/>
              <a:ext cx="134" cy="22"/>
            </a:xfrm>
            <a:custGeom>
              <a:avLst/>
              <a:gdLst>
                <a:gd name="T0" fmla="*/ 0 w 134"/>
                <a:gd name="T1" fmla="*/ 4 h 22"/>
                <a:gd name="T2" fmla="*/ 6 w 134"/>
                <a:gd name="T3" fmla="*/ 2 h 22"/>
                <a:gd name="T4" fmla="*/ 12 w 134"/>
                <a:gd name="T5" fmla="*/ 2 h 22"/>
                <a:gd name="T6" fmla="*/ 21 w 134"/>
                <a:gd name="T7" fmla="*/ 2 h 22"/>
                <a:gd name="T8" fmla="*/ 31 w 134"/>
                <a:gd name="T9" fmla="*/ 2 h 22"/>
                <a:gd name="T10" fmla="*/ 41 w 134"/>
                <a:gd name="T11" fmla="*/ 2 h 22"/>
                <a:gd name="T12" fmla="*/ 52 w 134"/>
                <a:gd name="T13" fmla="*/ 2 h 22"/>
                <a:gd name="T14" fmla="*/ 64 w 134"/>
                <a:gd name="T15" fmla="*/ 0 h 22"/>
                <a:gd name="T16" fmla="*/ 74 w 134"/>
                <a:gd name="T17" fmla="*/ 0 h 22"/>
                <a:gd name="T18" fmla="*/ 85 w 134"/>
                <a:gd name="T19" fmla="*/ 0 h 22"/>
                <a:gd name="T20" fmla="*/ 95 w 134"/>
                <a:gd name="T21" fmla="*/ 0 h 22"/>
                <a:gd name="T22" fmla="*/ 105 w 134"/>
                <a:gd name="T23" fmla="*/ 0 h 22"/>
                <a:gd name="T24" fmla="*/ 111 w 134"/>
                <a:gd name="T25" fmla="*/ 0 h 22"/>
                <a:gd name="T26" fmla="*/ 120 w 134"/>
                <a:gd name="T27" fmla="*/ 0 h 22"/>
                <a:gd name="T28" fmla="*/ 130 w 134"/>
                <a:gd name="T29" fmla="*/ 2 h 22"/>
                <a:gd name="T30" fmla="*/ 134 w 134"/>
                <a:gd name="T31" fmla="*/ 10 h 22"/>
                <a:gd name="T32" fmla="*/ 130 w 134"/>
                <a:gd name="T33" fmla="*/ 16 h 22"/>
                <a:gd name="T34" fmla="*/ 124 w 134"/>
                <a:gd name="T35" fmla="*/ 18 h 22"/>
                <a:gd name="T36" fmla="*/ 115 w 134"/>
                <a:gd name="T37" fmla="*/ 18 h 22"/>
                <a:gd name="T38" fmla="*/ 107 w 134"/>
                <a:gd name="T39" fmla="*/ 20 h 22"/>
                <a:gd name="T40" fmla="*/ 99 w 134"/>
                <a:gd name="T41" fmla="*/ 20 h 22"/>
                <a:gd name="T42" fmla="*/ 91 w 134"/>
                <a:gd name="T43" fmla="*/ 20 h 22"/>
                <a:gd name="T44" fmla="*/ 80 w 134"/>
                <a:gd name="T45" fmla="*/ 20 h 22"/>
                <a:gd name="T46" fmla="*/ 70 w 134"/>
                <a:gd name="T47" fmla="*/ 20 h 22"/>
                <a:gd name="T48" fmla="*/ 60 w 134"/>
                <a:gd name="T49" fmla="*/ 20 h 22"/>
                <a:gd name="T50" fmla="*/ 49 w 134"/>
                <a:gd name="T51" fmla="*/ 20 h 22"/>
                <a:gd name="T52" fmla="*/ 39 w 134"/>
                <a:gd name="T53" fmla="*/ 20 h 22"/>
                <a:gd name="T54" fmla="*/ 31 w 134"/>
                <a:gd name="T55" fmla="*/ 20 h 22"/>
                <a:gd name="T56" fmla="*/ 23 w 134"/>
                <a:gd name="T57" fmla="*/ 20 h 22"/>
                <a:gd name="T58" fmla="*/ 14 w 134"/>
                <a:gd name="T59" fmla="*/ 20 h 22"/>
                <a:gd name="T60" fmla="*/ 8 w 134"/>
                <a:gd name="T61" fmla="*/ 18 h 22"/>
                <a:gd name="T62" fmla="*/ 2 w 134"/>
                <a:gd name="T63" fmla="*/ 14 h 22"/>
                <a:gd name="T64" fmla="*/ 0 w 134"/>
                <a:gd name="T65" fmla="*/ 6 h 22"/>
                <a:gd name="T66" fmla="*/ 0 w 134"/>
                <a:gd name="T67" fmla="*/ 4 h 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4"/>
                <a:gd name="T103" fmla="*/ 0 h 22"/>
                <a:gd name="T104" fmla="*/ 134 w 134"/>
                <a:gd name="T105" fmla="*/ 22 h 2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4" h="22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1" y="2"/>
                  </a:lnTo>
                  <a:lnTo>
                    <a:pt x="25" y="2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2" y="2"/>
                  </a:lnTo>
                  <a:lnTo>
                    <a:pt x="58" y="2"/>
                  </a:lnTo>
                  <a:lnTo>
                    <a:pt x="64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80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30" y="2"/>
                  </a:lnTo>
                  <a:lnTo>
                    <a:pt x="134" y="8"/>
                  </a:lnTo>
                  <a:lnTo>
                    <a:pt x="134" y="10"/>
                  </a:lnTo>
                  <a:lnTo>
                    <a:pt x="132" y="14"/>
                  </a:lnTo>
                  <a:lnTo>
                    <a:pt x="130" y="16"/>
                  </a:lnTo>
                  <a:lnTo>
                    <a:pt x="128" y="18"/>
                  </a:lnTo>
                  <a:lnTo>
                    <a:pt x="124" y="18"/>
                  </a:lnTo>
                  <a:lnTo>
                    <a:pt x="118" y="18"/>
                  </a:lnTo>
                  <a:lnTo>
                    <a:pt x="115" y="18"/>
                  </a:lnTo>
                  <a:lnTo>
                    <a:pt x="111" y="20"/>
                  </a:lnTo>
                  <a:lnTo>
                    <a:pt x="107" y="20"/>
                  </a:lnTo>
                  <a:lnTo>
                    <a:pt x="103" y="20"/>
                  </a:lnTo>
                  <a:lnTo>
                    <a:pt x="99" y="20"/>
                  </a:lnTo>
                  <a:lnTo>
                    <a:pt x="95" y="20"/>
                  </a:lnTo>
                  <a:lnTo>
                    <a:pt x="91" y="20"/>
                  </a:lnTo>
                  <a:lnTo>
                    <a:pt x="85" y="20"/>
                  </a:lnTo>
                  <a:lnTo>
                    <a:pt x="80" y="20"/>
                  </a:lnTo>
                  <a:lnTo>
                    <a:pt x="74" y="20"/>
                  </a:lnTo>
                  <a:lnTo>
                    <a:pt x="70" y="20"/>
                  </a:lnTo>
                  <a:lnTo>
                    <a:pt x="66" y="22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49" y="20"/>
                  </a:lnTo>
                  <a:lnTo>
                    <a:pt x="45" y="20"/>
                  </a:lnTo>
                  <a:lnTo>
                    <a:pt x="39" y="20"/>
                  </a:lnTo>
                  <a:lnTo>
                    <a:pt x="35" y="20"/>
                  </a:lnTo>
                  <a:lnTo>
                    <a:pt x="31" y="20"/>
                  </a:lnTo>
                  <a:lnTo>
                    <a:pt x="27" y="20"/>
                  </a:lnTo>
                  <a:lnTo>
                    <a:pt x="23" y="20"/>
                  </a:lnTo>
                  <a:lnTo>
                    <a:pt x="19" y="20"/>
                  </a:lnTo>
                  <a:lnTo>
                    <a:pt x="14" y="20"/>
                  </a:lnTo>
                  <a:lnTo>
                    <a:pt x="12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2" name="Freeform 43"/>
            <p:cNvSpPr>
              <a:spLocks/>
            </p:cNvSpPr>
            <p:nvPr/>
          </p:nvSpPr>
          <p:spPr bwMode="auto">
            <a:xfrm>
              <a:off x="6918" y="2260"/>
              <a:ext cx="120" cy="19"/>
            </a:xfrm>
            <a:custGeom>
              <a:avLst/>
              <a:gdLst>
                <a:gd name="T0" fmla="*/ 2 w 120"/>
                <a:gd name="T1" fmla="*/ 3 h 19"/>
                <a:gd name="T2" fmla="*/ 5 w 120"/>
                <a:gd name="T3" fmla="*/ 3 h 19"/>
                <a:gd name="T4" fmla="*/ 9 w 120"/>
                <a:gd name="T5" fmla="*/ 3 h 19"/>
                <a:gd name="T6" fmla="*/ 15 w 120"/>
                <a:gd name="T7" fmla="*/ 3 h 19"/>
                <a:gd name="T8" fmla="*/ 21 w 120"/>
                <a:gd name="T9" fmla="*/ 3 h 19"/>
                <a:gd name="T10" fmla="*/ 25 w 120"/>
                <a:gd name="T11" fmla="*/ 0 h 19"/>
                <a:gd name="T12" fmla="*/ 29 w 120"/>
                <a:gd name="T13" fmla="*/ 0 h 19"/>
                <a:gd name="T14" fmla="*/ 33 w 120"/>
                <a:gd name="T15" fmla="*/ 0 h 19"/>
                <a:gd name="T16" fmla="*/ 38 w 120"/>
                <a:gd name="T17" fmla="*/ 0 h 19"/>
                <a:gd name="T18" fmla="*/ 42 w 120"/>
                <a:gd name="T19" fmla="*/ 0 h 19"/>
                <a:gd name="T20" fmla="*/ 46 w 120"/>
                <a:gd name="T21" fmla="*/ 0 h 19"/>
                <a:gd name="T22" fmla="*/ 52 w 120"/>
                <a:gd name="T23" fmla="*/ 0 h 19"/>
                <a:gd name="T24" fmla="*/ 56 w 120"/>
                <a:gd name="T25" fmla="*/ 0 h 19"/>
                <a:gd name="T26" fmla="*/ 60 w 120"/>
                <a:gd name="T27" fmla="*/ 0 h 19"/>
                <a:gd name="T28" fmla="*/ 64 w 120"/>
                <a:gd name="T29" fmla="*/ 0 h 19"/>
                <a:gd name="T30" fmla="*/ 68 w 120"/>
                <a:gd name="T31" fmla="*/ 0 h 19"/>
                <a:gd name="T32" fmla="*/ 75 w 120"/>
                <a:gd name="T33" fmla="*/ 0 h 19"/>
                <a:gd name="T34" fmla="*/ 79 w 120"/>
                <a:gd name="T35" fmla="*/ 0 h 19"/>
                <a:gd name="T36" fmla="*/ 83 w 120"/>
                <a:gd name="T37" fmla="*/ 0 h 19"/>
                <a:gd name="T38" fmla="*/ 87 w 120"/>
                <a:gd name="T39" fmla="*/ 0 h 19"/>
                <a:gd name="T40" fmla="*/ 91 w 120"/>
                <a:gd name="T41" fmla="*/ 0 h 19"/>
                <a:gd name="T42" fmla="*/ 97 w 120"/>
                <a:gd name="T43" fmla="*/ 0 h 19"/>
                <a:gd name="T44" fmla="*/ 104 w 120"/>
                <a:gd name="T45" fmla="*/ 0 h 19"/>
                <a:gd name="T46" fmla="*/ 108 w 120"/>
                <a:gd name="T47" fmla="*/ 0 h 19"/>
                <a:gd name="T48" fmla="*/ 112 w 120"/>
                <a:gd name="T49" fmla="*/ 3 h 19"/>
                <a:gd name="T50" fmla="*/ 114 w 120"/>
                <a:gd name="T51" fmla="*/ 3 h 19"/>
                <a:gd name="T52" fmla="*/ 120 w 120"/>
                <a:gd name="T53" fmla="*/ 7 h 19"/>
                <a:gd name="T54" fmla="*/ 120 w 120"/>
                <a:gd name="T55" fmla="*/ 9 h 19"/>
                <a:gd name="T56" fmla="*/ 120 w 120"/>
                <a:gd name="T57" fmla="*/ 11 h 19"/>
                <a:gd name="T58" fmla="*/ 116 w 120"/>
                <a:gd name="T59" fmla="*/ 13 h 19"/>
                <a:gd name="T60" fmla="*/ 114 w 120"/>
                <a:gd name="T61" fmla="*/ 15 h 19"/>
                <a:gd name="T62" fmla="*/ 110 w 120"/>
                <a:gd name="T63" fmla="*/ 15 h 19"/>
                <a:gd name="T64" fmla="*/ 106 w 120"/>
                <a:gd name="T65" fmla="*/ 17 h 19"/>
                <a:gd name="T66" fmla="*/ 101 w 120"/>
                <a:gd name="T67" fmla="*/ 17 h 19"/>
                <a:gd name="T68" fmla="*/ 99 w 120"/>
                <a:gd name="T69" fmla="*/ 17 h 19"/>
                <a:gd name="T70" fmla="*/ 95 w 120"/>
                <a:gd name="T71" fmla="*/ 17 h 19"/>
                <a:gd name="T72" fmla="*/ 91 w 120"/>
                <a:gd name="T73" fmla="*/ 17 h 19"/>
                <a:gd name="T74" fmla="*/ 87 w 120"/>
                <a:gd name="T75" fmla="*/ 17 h 19"/>
                <a:gd name="T76" fmla="*/ 83 w 120"/>
                <a:gd name="T77" fmla="*/ 17 h 19"/>
                <a:gd name="T78" fmla="*/ 79 w 120"/>
                <a:gd name="T79" fmla="*/ 17 h 19"/>
                <a:gd name="T80" fmla="*/ 75 w 120"/>
                <a:gd name="T81" fmla="*/ 19 h 19"/>
                <a:gd name="T82" fmla="*/ 71 w 120"/>
                <a:gd name="T83" fmla="*/ 19 h 19"/>
                <a:gd name="T84" fmla="*/ 64 w 120"/>
                <a:gd name="T85" fmla="*/ 19 h 19"/>
                <a:gd name="T86" fmla="*/ 60 w 120"/>
                <a:gd name="T87" fmla="*/ 19 h 19"/>
                <a:gd name="T88" fmla="*/ 56 w 120"/>
                <a:gd name="T89" fmla="*/ 19 h 19"/>
                <a:gd name="T90" fmla="*/ 52 w 120"/>
                <a:gd name="T91" fmla="*/ 19 h 19"/>
                <a:gd name="T92" fmla="*/ 46 w 120"/>
                <a:gd name="T93" fmla="*/ 19 h 19"/>
                <a:gd name="T94" fmla="*/ 42 w 120"/>
                <a:gd name="T95" fmla="*/ 19 h 19"/>
                <a:gd name="T96" fmla="*/ 38 w 120"/>
                <a:gd name="T97" fmla="*/ 19 h 19"/>
                <a:gd name="T98" fmla="*/ 33 w 120"/>
                <a:gd name="T99" fmla="*/ 19 h 19"/>
                <a:gd name="T100" fmla="*/ 29 w 120"/>
                <a:gd name="T101" fmla="*/ 19 h 19"/>
                <a:gd name="T102" fmla="*/ 25 w 120"/>
                <a:gd name="T103" fmla="*/ 19 h 19"/>
                <a:gd name="T104" fmla="*/ 23 w 120"/>
                <a:gd name="T105" fmla="*/ 19 h 19"/>
                <a:gd name="T106" fmla="*/ 15 w 120"/>
                <a:gd name="T107" fmla="*/ 19 h 19"/>
                <a:gd name="T108" fmla="*/ 11 w 120"/>
                <a:gd name="T109" fmla="*/ 19 h 19"/>
                <a:gd name="T110" fmla="*/ 7 w 120"/>
                <a:gd name="T111" fmla="*/ 19 h 19"/>
                <a:gd name="T112" fmla="*/ 5 w 120"/>
                <a:gd name="T113" fmla="*/ 17 h 19"/>
                <a:gd name="T114" fmla="*/ 2 w 120"/>
                <a:gd name="T115" fmla="*/ 13 h 19"/>
                <a:gd name="T116" fmla="*/ 0 w 120"/>
                <a:gd name="T117" fmla="*/ 9 h 19"/>
                <a:gd name="T118" fmla="*/ 2 w 120"/>
                <a:gd name="T119" fmla="*/ 5 h 19"/>
                <a:gd name="T120" fmla="*/ 2 w 120"/>
                <a:gd name="T121" fmla="*/ 3 h 19"/>
                <a:gd name="T122" fmla="*/ 2 w 120"/>
                <a:gd name="T123" fmla="*/ 3 h 1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"/>
                <a:gd name="T187" fmla="*/ 0 h 19"/>
                <a:gd name="T188" fmla="*/ 120 w 120"/>
                <a:gd name="T189" fmla="*/ 19 h 1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" h="19">
                  <a:moveTo>
                    <a:pt x="2" y="3"/>
                  </a:moveTo>
                  <a:lnTo>
                    <a:pt x="5" y="3"/>
                  </a:lnTo>
                  <a:lnTo>
                    <a:pt x="9" y="3"/>
                  </a:lnTo>
                  <a:lnTo>
                    <a:pt x="15" y="3"/>
                  </a:lnTo>
                  <a:lnTo>
                    <a:pt x="21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4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4" y="3"/>
                  </a:lnTo>
                  <a:lnTo>
                    <a:pt x="120" y="7"/>
                  </a:lnTo>
                  <a:lnTo>
                    <a:pt x="120" y="9"/>
                  </a:lnTo>
                  <a:lnTo>
                    <a:pt x="120" y="11"/>
                  </a:lnTo>
                  <a:lnTo>
                    <a:pt x="116" y="13"/>
                  </a:lnTo>
                  <a:lnTo>
                    <a:pt x="114" y="15"/>
                  </a:lnTo>
                  <a:lnTo>
                    <a:pt x="110" y="15"/>
                  </a:lnTo>
                  <a:lnTo>
                    <a:pt x="106" y="17"/>
                  </a:lnTo>
                  <a:lnTo>
                    <a:pt x="101" y="17"/>
                  </a:lnTo>
                  <a:lnTo>
                    <a:pt x="99" y="17"/>
                  </a:lnTo>
                  <a:lnTo>
                    <a:pt x="95" y="17"/>
                  </a:lnTo>
                  <a:lnTo>
                    <a:pt x="91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79" y="17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4" y="19"/>
                  </a:lnTo>
                  <a:lnTo>
                    <a:pt x="60" y="19"/>
                  </a:lnTo>
                  <a:lnTo>
                    <a:pt x="56" y="19"/>
                  </a:lnTo>
                  <a:lnTo>
                    <a:pt x="52" y="19"/>
                  </a:lnTo>
                  <a:lnTo>
                    <a:pt x="46" y="19"/>
                  </a:lnTo>
                  <a:lnTo>
                    <a:pt x="42" y="19"/>
                  </a:lnTo>
                  <a:lnTo>
                    <a:pt x="38" y="19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7" y="19"/>
                  </a:lnTo>
                  <a:lnTo>
                    <a:pt x="5" y="17"/>
                  </a:lnTo>
                  <a:lnTo>
                    <a:pt x="2" y="13"/>
                  </a:lnTo>
                  <a:lnTo>
                    <a:pt x="0" y="9"/>
                  </a:lnTo>
                  <a:lnTo>
                    <a:pt x="2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3" name="Freeform 44"/>
            <p:cNvSpPr>
              <a:spLocks/>
            </p:cNvSpPr>
            <p:nvPr/>
          </p:nvSpPr>
          <p:spPr bwMode="auto">
            <a:xfrm>
              <a:off x="7098" y="2244"/>
              <a:ext cx="84" cy="25"/>
            </a:xfrm>
            <a:custGeom>
              <a:avLst/>
              <a:gdLst>
                <a:gd name="T0" fmla="*/ 78 w 84"/>
                <a:gd name="T1" fmla="*/ 0 h 25"/>
                <a:gd name="T2" fmla="*/ 74 w 84"/>
                <a:gd name="T3" fmla="*/ 0 h 25"/>
                <a:gd name="T4" fmla="*/ 72 w 84"/>
                <a:gd name="T5" fmla="*/ 0 h 25"/>
                <a:gd name="T6" fmla="*/ 66 w 84"/>
                <a:gd name="T7" fmla="*/ 0 h 25"/>
                <a:gd name="T8" fmla="*/ 62 w 84"/>
                <a:gd name="T9" fmla="*/ 0 h 25"/>
                <a:gd name="T10" fmla="*/ 55 w 84"/>
                <a:gd name="T11" fmla="*/ 0 h 25"/>
                <a:gd name="T12" fmla="*/ 49 w 84"/>
                <a:gd name="T13" fmla="*/ 2 h 25"/>
                <a:gd name="T14" fmla="*/ 43 w 84"/>
                <a:gd name="T15" fmla="*/ 2 h 25"/>
                <a:gd name="T16" fmla="*/ 37 w 84"/>
                <a:gd name="T17" fmla="*/ 4 h 25"/>
                <a:gd name="T18" fmla="*/ 31 w 84"/>
                <a:gd name="T19" fmla="*/ 4 h 25"/>
                <a:gd name="T20" fmla="*/ 25 w 84"/>
                <a:gd name="T21" fmla="*/ 6 h 25"/>
                <a:gd name="T22" fmla="*/ 18 w 84"/>
                <a:gd name="T23" fmla="*/ 6 h 25"/>
                <a:gd name="T24" fmla="*/ 14 w 84"/>
                <a:gd name="T25" fmla="*/ 8 h 25"/>
                <a:gd name="T26" fmla="*/ 8 w 84"/>
                <a:gd name="T27" fmla="*/ 8 h 25"/>
                <a:gd name="T28" fmla="*/ 6 w 84"/>
                <a:gd name="T29" fmla="*/ 10 h 25"/>
                <a:gd name="T30" fmla="*/ 2 w 84"/>
                <a:gd name="T31" fmla="*/ 10 h 25"/>
                <a:gd name="T32" fmla="*/ 2 w 84"/>
                <a:gd name="T33" fmla="*/ 12 h 25"/>
                <a:gd name="T34" fmla="*/ 0 w 84"/>
                <a:gd name="T35" fmla="*/ 16 h 25"/>
                <a:gd name="T36" fmla="*/ 2 w 84"/>
                <a:gd name="T37" fmla="*/ 19 h 25"/>
                <a:gd name="T38" fmla="*/ 2 w 84"/>
                <a:gd name="T39" fmla="*/ 19 h 25"/>
                <a:gd name="T40" fmla="*/ 6 w 84"/>
                <a:gd name="T41" fmla="*/ 21 h 25"/>
                <a:gd name="T42" fmla="*/ 8 w 84"/>
                <a:gd name="T43" fmla="*/ 21 h 25"/>
                <a:gd name="T44" fmla="*/ 14 w 84"/>
                <a:gd name="T45" fmla="*/ 23 h 25"/>
                <a:gd name="T46" fmla="*/ 16 w 84"/>
                <a:gd name="T47" fmla="*/ 23 h 25"/>
                <a:gd name="T48" fmla="*/ 20 w 84"/>
                <a:gd name="T49" fmla="*/ 23 h 25"/>
                <a:gd name="T50" fmla="*/ 25 w 84"/>
                <a:gd name="T51" fmla="*/ 23 h 25"/>
                <a:gd name="T52" fmla="*/ 31 w 84"/>
                <a:gd name="T53" fmla="*/ 23 h 25"/>
                <a:gd name="T54" fmla="*/ 35 w 84"/>
                <a:gd name="T55" fmla="*/ 23 h 25"/>
                <a:gd name="T56" fmla="*/ 41 w 84"/>
                <a:gd name="T57" fmla="*/ 23 h 25"/>
                <a:gd name="T58" fmla="*/ 47 w 84"/>
                <a:gd name="T59" fmla="*/ 23 h 25"/>
                <a:gd name="T60" fmla="*/ 53 w 84"/>
                <a:gd name="T61" fmla="*/ 25 h 25"/>
                <a:gd name="T62" fmla="*/ 60 w 84"/>
                <a:gd name="T63" fmla="*/ 23 h 25"/>
                <a:gd name="T64" fmla="*/ 66 w 84"/>
                <a:gd name="T65" fmla="*/ 23 h 25"/>
                <a:gd name="T66" fmla="*/ 70 w 84"/>
                <a:gd name="T67" fmla="*/ 23 h 25"/>
                <a:gd name="T68" fmla="*/ 74 w 84"/>
                <a:gd name="T69" fmla="*/ 21 h 25"/>
                <a:gd name="T70" fmla="*/ 78 w 84"/>
                <a:gd name="T71" fmla="*/ 21 h 25"/>
                <a:gd name="T72" fmla="*/ 82 w 84"/>
                <a:gd name="T73" fmla="*/ 19 h 25"/>
                <a:gd name="T74" fmla="*/ 84 w 84"/>
                <a:gd name="T75" fmla="*/ 16 h 25"/>
                <a:gd name="T76" fmla="*/ 84 w 84"/>
                <a:gd name="T77" fmla="*/ 16 h 25"/>
                <a:gd name="T78" fmla="*/ 84 w 84"/>
                <a:gd name="T79" fmla="*/ 10 h 25"/>
                <a:gd name="T80" fmla="*/ 84 w 84"/>
                <a:gd name="T81" fmla="*/ 8 h 25"/>
                <a:gd name="T82" fmla="*/ 84 w 84"/>
                <a:gd name="T83" fmla="*/ 4 h 25"/>
                <a:gd name="T84" fmla="*/ 82 w 84"/>
                <a:gd name="T85" fmla="*/ 2 h 25"/>
                <a:gd name="T86" fmla="*/ 78 w 84"/>
                <a:gd name="T87" fmla="*/ 0 h 25"/>
                <a:gd name="T88" fmla="*/ 78 w 84"/>
                <a:gd name="T89" fmla="*/ 0 h 25"/>
                <a:gd name="T90" fmla="*/ 78 w 84"/>
                <a:gd name="T91" fmla="*/ 0 h 2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4"/>
                <a:gd name="T139" fmla="*/ 0 h 25"/>
                <a:gd name="T140" fmla="*/ 84 w 84"/>
                <a:gd name="T141" fmla="*/ 25 h 2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4" h="25">
                  <a:moveTo>
                    <a:pt x="78" y="0"/>
                  </a:moveTo>
                  <a:lnTo>
                    <a:pt x="74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5" y="0"/>
                  </a:lnTo>
                  <a:lnTo>
                    <a:pt x="49" y="2"/>
                  </a:lnTo>
                  <a:lnTo>
                    <a:pt x="43" y="2"/>
                  </a:lnTo>
                  <a:lnTo>
                    <a:pt x="37" y="4"/>
                  </a:lnTo>
                  <a:lnTo>
                    <a:pt x="31" y="4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4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14" y="23"/>
                  </a:lnTo>
                  <a:lnTo>
                    <a:pt x="16" y="23"/>
                  </a:lnTo>
                  <a:lnTo>
                    <a:pt x="20" y="23"/>
                  </a:lnTo>
                  <a:lnTo>
                    <a:pt x="25" y="23"/>
                  </a:lnTo>
                  <a:lnTo>
                    <a:pt x="31" y="23"/>
                  </a:lnTo>
                  <a:lnTo>
                    <a:pt x="35" y="23"/>
                  </a:lnTo>
                  <a:lnTo>
                    <a:pt x="41" y="23"/>
                  </a:lnTo>
                  <a:lnTo>
                    <a:pt x="47" y="23"/>
                  </a:lnTo>
                  <a:lnTo>
                    <a:pt x="53" y="25"/>
                  </a:lnTo>
                  <a:lnTo>
                    <a:pt x="60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21"/>
                  </a:lnTo>
                  <a:lnTo>
                    <a:pt x="78" y="21"/>
                  </a:lnTo>
                  <a:lnTo>
                    <a:pt x="82" y="19"/>
                  </a:lnTo>
                  <a:lnTo>
                    <a:pt x="84" y="16"/>
                  </a:lnTo>
                  <a:lnTo>
                    <a:pt x="84" y="10"/>
                  </a:lnTo>
                  <a:lnTo>
                    <a:pt x="84" y="8"/>
                  </a:lnTo>
                  <a:lnTo>
                    <a:pt x="84" y="4"/>
                  </a:lnTo>
                  <a:lnTo>
                    <a:pt x="82" y="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4" name="Freeform 45"/>
            <p:cNvSpPr>
              <a:spLocks/>
            </p:cNvSpPr>
            <p:nvPr/>
          </p:nvSpPr>
          <p:spPr bwMode="auto">
            <a:xfrm>
              <a:off x="6916" y="2151"/>
              <a:ext cx="60" cy="79"/>
            </a:xfrm>
            <a:custGeom>
              <a:avLst/>
              <a:gdLst>
                <a:gd name="T0" fmla="*/ 44 w 60"/>
                <a:gd name="T1" fmla="*/ 10 h 79"/>
                <a:gd name="T2" fmla="*/ 42 w 60"/>
                <a:gd name="T3" fmla="*/ 10 h 79"/>
                <a:gd name="T4" fmla="*/ 37 w 60"/>
                <a:gd name="T5" fmla="*/ 12 h 79"/>
                <a:gd name="T6" fmla="*/ 33 w 60"/>
                <a:gd name="T7" fmla="*/ 15 h 79"/>
                <a:gd name="T8" fmla="*/ 29 w 60"/>
                <a:gd name="T9" fmla="*/ 19 h 79"/>
                <a:gd name="T10" fmla="*/ 23 w 60"/>
                <a:gd name="T11" fmla="*/ 23 h 79"/>
                <a:gd name="T12" fmla="*/ 21 w 60"/>
                <a:gd name="T13" fmla="*/ 29 h 79"/>
                <a:gd name="T14" fmla="*/ 19 w 60"/>
                <a:gd name="T15" fmla="*/ 33 h 79"/>
                <a:gd name="T16" fmla="*/ 19 w 60"/>
                <a:gd name="T17" fmla="*/ 35 h 79"/>
                <a:gd name="T18" fmla="*/ 19 w 60"/>
                <a:gd name="T19" fmla="*/ 39 h 79"/>
                <a:gd name="T20" fmla="*/ 23 w 60"/>
                <a:gd name="T21" fmla="*/ 45 h 79"/>
                <a:gd name="T22" fmla="*/ 25 w 60"/>
                <a:gd name="T23" fmla="*/ 48 h 79"/>
                <a:gd name="T24" fmla="*/ 27 w 60"/>
                <a:gd name="T25" fmla="*/ 52 h 79"/>
                <a:gd name="T26" fmla="*/ 29 w 60"/>
                <a:gd name="T27" fmla="*/ 54 h 79"/>
                <a:gd name="T28" fmla="*/ 33 w 60"/>
                <a:gd name="T29" fmla="*/ 58 h 79"/>
                <a:gd name="T30" fmla="*/ 37 w 60"/>
                <a:gd name="T31" fmla="*/ 60 h 79"/>
                <a:gd name="T32" fmla="*/ 46 w 60"/>
                <a:gd name="T33" fmla="*/ 60 h 79"/>
                <a:gd name="T34" fmla="*/ 52 w 60"/>
                <a:gd name="T35" fmla="*/ 60 h 79"/>
                <a:gd name="T36" fmla="*/ 56 w 60"/>
                <a:gd name="T37" fmla="*/ 60 h 79"/>
                <a:gd name="T38" fmla="*/ 58 w 60"/>
                <a:gd name="T39" fmla="*/ 58 h 79"/>
                <a:gd name="T40" fmla="*/ 60 w 60"/>
                <a:gd name="T41" fmla="*/ 58 h 79"/>
                <a:gd name="T42" fmla="*/ 58 w 60"/>
                <a:gd name="T43" fmla="*/ 79 h 79"/>
                <a:gd name="T44" fmla="*/ 56 w 60"/>
                <a:gd name="T45" fmla="*/ 79 h 79"/>
                <a:gd name="T46" fmla="*/ 52 w 60"/>
                <a:gd name="T47" fmla="*/ 79 h 79"/>
                <a:gd name="T48" fmla="*/ 46 w 60"/>
                <a:gd name="T49" fmla="*/ 76 h 79"/>
                <a:gd name="T50" fmla="*/ 44 w 60"/>
                <a:gd name="T51" fmla="*/ 76 h 79"/>
                <a:gd name="T52" fmla="*/ 37 w 60"/>
                <a:gd name="T53" fmla="*/ 76 h 79"/>
                <a:gd name="T54" fmla="*/ 33 w 60"/>
                <a:gd name="T55" fmla="*/ 76 h 79"/>
                <a:gd name="T56" fmla="*/ 27 w 60"/>
                <a:gd name="T57" fmla="*/ 74 h 79"/>
                <a:gd name="T58" fmla="*/ 23 w 60"/>
                <a:gd name="T59" fmla="*/ 72 h 79"/>
                <a:gd name="T60" fmla="*/ 19 w 60"/>
                <a:gd name="T61" fmla="*/ 68 h 79"/>
                <a:gd name="T62" fmla="*/ 15 w 60"/>
                <a:gd name="T63" fmla="*/ 66 h 79"/>
                <a:gd name="T64" fmla="*/ 9 w 60"/>
                <a:gd name="T65" fmla="*/ 62 h 79"/>
                <a:gd name="T66" fmla="*/ 7 w 60"/>
                <a:gd name="T67" fmla="*/ 58 h 79"/>
                <a:gd name="T68" fmla="*/ 2 w 60"/>
                <a:gd name="T69" fmla="*/ 52 h 79"/>
                <a:gd name="T70" fmla="*/ 2 w 60"/>
                <a:gd name="T71" fmla="*/ 45 h 79"/>
                <a:gd name="T72" fmla="*/ 0 w 60"/>
                <a:gd name="T73" fmla="*/ 41 h 79"/>
                <a:gd name="T74" fmla="*/ 0 w 60"/>
                <a:gd name="T75" fmla="*/ 37 h 79"/>
                <a:gd name="T76" fmla="*/ 0 w 60"/>
                <a:gd name="T77" fmla="*/ 33 h 79"/>
                <a:gd name="T78" fmla="*/ 0 w 60"/>
                <a:gd name="T79" fmla="*/ 31 h 79"/>
                <a:gd name="T80" fmla="*/ 0 w 60"/>
                <a:gd name="T81" fmla="*/ 25 h 79"/>
                <a:gd name="T82" fmla="*/ 2 w 60"/>
                <a:gd name="T83" fmla="*/ 21 h 79"/>
                <a:gd name="T84" fmla="*/ 2 w 60"/>
                <a:gd name="T85" fmla="*/ 17 h 79"/>
                <a:gd name="T86" fmla="*/ 4 w 60"/>
                <a:gd name="T87" fmla="*/ 12 h 79"/>
                <a:gd name="T88" fmla="*/ 7 w 60"/>
                <a:gd name="T89" fmla="*/ 10 h 79"/>
                <a:gd name="T90" fmla="*/ 11 w 60"/>
                <a:gd name="T91" fmla="*/ 8 h 79"/>
                <a:gd name="T92" fmla="*/ 15 w 60"/>
                <a:gd name="T93" fmla="*/ 2 h 79"/>
                <a:gd name="T94" fmla="*/ 21 w 60"/>
                <a:gd name="T95" fmla="*/ 0 h 79"/>
                <a:gd name="T96" fmla="*/ 23 w 60"/>
                <a:gd name="T97" fmla="*/ 0 h 79"/>
                <a:gd name="T98" fmla="*/ 25 w 60"/>
                <a:gd name="T99" fmla="*/ 0 h 79"/>
                <a:gd name="T100" fmla="*/ 44 w 60"/>
                <a:gd name="T101" fmla="*/ 10 h 79"/>
                <a:gd name="T102" fmla="*/ 44 w 60"/>
                <a:gd name="T103" fmla="*/ 10 h 7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0"/>
                <a:gd name="T157" fmla="*/ 0 h 79"/>
                <a:gd name="T158" fmla="*/ 60 w 60"/>
                <a:gd name="T159" fmla="*/ 79 h 7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0" h="79">
                  <a:moveTo>
                    <a:pt x="44" y="10"/>
                  </a:moveTo>
                  <a:lnTo>
                    <a:pt x="42" y="10"/>
                  </a:lnTo>
                  <a:lnTo>
                    <a:pt x="37" y="12"/>
                  </a:lnTo>
                  <a:lnTo>
                    <a:pt x="33" y="15"/>
                  </a:lnTo>
                  <a:lnTo>
                    <a:pt x="29" y="19"/>
                  </a:lnTo>
                  <a:lnTo>
                    <a:pt x="23" y="23"/>
                  </a:lnTo>
                  <a:lnTo>
                    <a:pt x="21" y="29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9" y="39"/>
                  </a:lnTo>
                  <a:lnTo>
                    <a:pt x="23" y="45"/>
                  </a:lnTo>
                  <a:lnTo>
                    <a:pt x="25" y="48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3" y="58"/>
                  </a:lnTo>
                  <a:lnTo>
                    <a:pt x="37" y="60"/>
                  </a:lnTo>
                  <a:lnTo>
                    <a:pt x="46" y="60"/>
                  </a:lnTo>
                  <a:lnTo>
                    <a:pt x="52" y="60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58" y="79"/>
                  </a:lnTo>
                  <a:lnTo>
                    <a:pt x="56" y="79"/>
                  </a:lnTo>
                  <a:lnTo>
                    <a:pt x="52" y="79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37" y="76"/>
                  </a:lnTo>
                  <a:lnTo>
                    <a:pt x="33" y="76"/>
                  </a:lnTo>
                  <a:lnTo>
                    <a:pt x="27" y="74"/>
                  </a:lnTo>
                  <a:lnTo>
                    <a:pt x="23" y="72"/>
                  </a:lnTo>
                  <a:lnTo>
                    <a:pt x="19" y="68"/>
                  </a:lnTo>
                  <a:lnTo>
                    <a:pt x="15" y="66"/>
                  </a:lnTo>
                  <a:lnTo>
                    <a:pt x="9" y="62"/>
                  </a:lnTo>
                  <a:lnTo>
                    <a:pt x="7" y="58"/>
                  </a:lnTo>
                  <a:lnTo>
                    <a:pt x="2" y="52"/>
                  </a:lnTo>
                  <a:lnTo>
                    <a:pt x="2" y="45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4" y="12"/>
                  </a:lnTo>
                  <a:lnTo>
                    <a:pt x="7" y="10"/>
                  </a:lnTo>
                  <a:lnTo>
                    <a:pt x="11" y="8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4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5" name="Freeform 46"/>
            <p:cNvSpPr>
              <a:spLocks/>
            </p:cNvSpPr>
            <p:nvPr/>
          </p:nvSpPr>
          <p:spPr bwMode="auto">
            <a:xfrm>
              <a:off x="6937" y="2145"/>
              <a:ext cx="72" cy="87"/>
            </a:xfrm>
            <a:custGeom>
              <a:avLst/>
              <a:gdLst>
                <a:gd name="T0" fmla="*/ 0 w 72"/>
                <a:gd name="T1" fmla="*/ 4 h 87"/>
                <a:gd name="T2" fmla="*/ 8 w 72"/>
                <a:gd name="T3" fmla="*/ 2 h 87"/>
                <a:gd name="T4" fmla="*/ 16 w 72"/>
                <a:gd name="T5" fmla="*/ 0 h 87"/>
                <a:gd name="T6" fmla="*/ 25 w 72"/>
                <a:gd name="T7" fmla="*/ 0 h 87"/>
                <a:gd name="T8" fmla="*/ 35 w 72"/>
                <a:gd name="T9" fmla="*/ 0 h 87"/>
                <a:gd name="T10" fmla="*/ 47 w 72"/>
                <a:gd name="T11" fmla="*/ 4 h 87"/>
                <a:gd name="T12" fmla="*/ 58 w 72"/>
                <a:gd name="T13" fmla="*/ 12 h 87"/>
                <a:gd name="T14" fmla="*/ 66 w 72"/>
                <a:gd name="T15" fmla="*/ 23 h 87"/>
                <a:gd name="T16" fmla="*/ 72 w 72"/>
                <a:gd name="T17" fmla="*/ 35 h 87"/>
                <a:gd name="T18" fmla="*/ 72 w 72"/>
                <a:gd name="T19" fmla="*/ 45 h 87"/>
                <a:gd name="T20" fmla="*/ 68 w 72"/>
                <a:gd name="T21" fmla="*/ 58 h 87"/>
                <a:gd name="T22" fmla="*/ 62 w 72"/>
                <a:gd name="T23" fmla="*/ 68 h 87"/>
                <a:gd name="T24" fmla="*/ 54 w 72"/>
                <a:gd name="T25" fmla="*/ 76 h 87"/>
                <a:gd name="T26" fmla="*/ 45 w 72"/>
                <a:gd name="T27" fmla="*/ 82 h 87"/>
                <a:gd name="T28" fmla="*/ 37 w 72"/>
                <a:gd name="T29" fmla="*/ 87 h 87"/>
                <a:gd name="T30" fmla="*/ 31 w 72"/>
                <a:gd name="T31" fmla="*/ 85 h 87"/>
                <a:gd name="T32" fmla="*/ 25 w 72"/>
                <a:gd name="T33" fmla="*/ 82 h 87"/>
                <a:gd name="T34" fmla="*/ 21 w 72"/>
                <a:gd name="T35" fmla="*/ 78 h 87"/>
                <a:gd name="T36" fmla="*/ 23 w 72"/>
                <a:gd name="T37" fmla="*/ 72 h 87"/>
                <a:gd name="T38" fmla="*/ 23 w 72"/>
                <a:gd name="T39" fmla="*/ 68 h 87"/>
                <a:gd name="T40" fmla="*/ 31 w 72"/>
                <a:gd name="T41" fmla="*/ 68 h 87"/>
                <a:gd name="T42" fmla="*/ 43 w 72"/>
                <a:gd name="T43" fmla="*/ 62 h 87"/>
                <a:gd name="T44" fmla="*/ 49 w 72"/>
                <a:gd name="T45" fmla="*/ 51 h 87"/>
                <a:gd name="T46" fmla="*/ 52 w 72"/>
                <a:gd name="T47" fmla="*/ 43 h 87"/>
                <a:gd name="T48" fmla="*/ 49 w 72"/>
                <a:gd name="T49" fmla="*/ 33 h 87"/>
                <a:gd name="T50" fmla="*/ 45 w 72"/>
                <a:gd name="T51" fmla="*/ 25 h 87"/>
                <a:gd name="T52" fmla="*/ 37 w 72"/>
                <a:gd name="T53" fmla="*/ 21 h 87"/>
                <a:gd name="T54" fmla="*/ 31 w 72"/>
                <a:gd name="T55" fmla="*/ 16 h 87"/>
                <a:gd name="T56" fmla="*/ 21 w 72"/>
                <a:gd name="T57" fmla="*/ 16 h 87"/>
                <a:gd name="T58" fmla="*/ 12 w 72"/>
                <a:gd name="T59" fmla="*/ 16 h 87"/>
                <a:gd name="T60" fmla="*/ 4 w 72"/>
                <a:gd name="T61" fmla="*/ 18 h 87"/>
                <a:gd name="T62" fmla="*/ 0 w 72"/>
                <a:gd name="T63" fmla="*/ 6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7"/>
                <a:gd name="T98" fmla="*/ 72 w 72"/>
                <a:gd name="T99" fmla="*/ 87 h 8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7">
                  <a:moveTo>
                    <a:pt x="0" y="6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7" y="4"/>
                  </a:lnTo>
                  <a:lnTo>
                    <a:pt x="52" y="8"/>
                  </a:lnTo>
                  <a:lnTo>
                    <a:pt x="58" y="12"/>
                  </a:lnTo>
                  <a:lnTo>
                    <a:pt x="64" y="18"/>
                  </a:lnTo>
                  <a:lnTo>
                    <a:pt x="66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1"/>
                  </a:lnTo>
                  <a:lnTo>
                    <a:pt x="72" y="45"/>
                  </a:lnTo>
                  <a:lnTo>
                    <a:pt x="70" y="51"/>
                  </a:lnTo>
                  <a:lnTo>
                    <a:pt x="68" y="58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2"/>
                  </a:lnTo>
                  <a:lnTo>
                    <a:pt x="54" y="76"/>
                  </a:lnTo>
                  <a:lnTo>
                    <a:pt x="49" y="80"/>
                  </a:lnTo>
                  <a:lnTo>
                    <a:pt x="45" y="82"/>
                  </a:lnTo>
                  <a:lnTo>
                    <a:pt x="41" y="85"/>
                  </a:lnTo>
                  <a:lnTo>
                    <a:pt x="37" y="87"/>
                  </a:lnTo>
                  <a:lnTo>
                    <a:pt x="35" y="87"/>
                  </a:lnTo>
                  <a:lnTo>
                    <a:pt x="31" y="85"/>
                  </a:lnTo>
                  <a:lnTo>
                    <a:pt x="27" y="85"/>
                  </a:lnTo>
                  <a:lnTo>
                    <a:pt x="25" y="82"/>
                  </a:lnTo>
                  <a:lnTo>
                    <a:pt x="23" y="82"/>
                  </a:lnTo>
                  <a:lnTo>
                    <a:pt x="21" y="78"/>
                  </a:lnTo>
                  <a:lnTo>
                    <a:pt x="21" y="76"/>
                  </a:lnTo>
                  <a:lnTo>
                    <a:pt x="23" y="72"/>
                  </a:lnTo>
                  <a:lnTo>
                    <a:pt x="23" y="70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8"/>
                  </a:lnTo>
                  <a:lnTo>
                    <a:pt x="37" y="66"/>
                  </a:lnTo>
                  <a:lnTo>
                    <a:pt x="43" y="62"/>
                  </a:lnTo>
                  <a:lnTo>
                    <a:pt x="47" y="56"/>
                  </a:lnTo>
                  <a:lnTo>
                    <a:pt x="49" y="51"/>
                  </a:lnTo>
                  <a:lnTo>
                    <a:pt x="49" y="49"/>
                  </a:lnTo>
                  <a:lnTo>
                    <a:pt x="52" y="43"/>
                  </a:lnTo>
                  <a:lnTo>
                    <a:pt x="52" y="39"/>
                  </a:lnTo>
                  <a:lnTo>
                    <a:pt x="49" y="33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1" y="23"/>
                  </a:lnTo>
                  <a:lnTo>
                    <a:pt x="37" y="21"/>
                  </a:lnTo>
                  <a:lnTo>
                    <a:pt x="33" y="18"/>
                  </a:lnTo>
                  <a:lnTo>
                    <a:pt x="31" y="16"/>
                  </a:lnTo>
                  <a:lnTo>
                    <a:pt x="25" y="16"/>
                  </a:lnTo>
                  <a:lnTo>
                    <a:pt x="21" y="16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6" name="Freeform 47"/>
            <p:cNvSpPr>
              <a:spLocks/>
            </p:cNvSpPr>
            <p:nvPr/>
          </p:nvSpPr>
          <p:spPr bwMode="auto">
            <a:xfrm>
              <a:off x="6382" y="2232"/>
              <a:ext cx="62" cy="78"/>
            </a:xfrm>
            <a:custGeom>
              <a:avLst/>
              <a:gdLst>
                <a:gd name="T0" fmla="*/ 44 w 62"/>
                <a:gd name="T1" fmla="*/ 10 h 78"/>
                <a:gd name="T2" fmla="*/ 44 w 62"/>
                <a:gd name="T3" fmla="*/ 10 h 78"/>
                <a:gd name="T4" fmla="*/ 40 w 62"/>
                <a:gd name="T5" fmla="*/ 12 h 78"/>
                <a:gd name="T6" fmla="*/ 33 w 62"/>
                <a:gd name="T7" fmla="*/ 14 h 78"/>
                <a:gd name="T8" fmla="*/ 29 w 62"/>
                <a:gd name="T9" fmla="*/ 18 h 78"/>
                <a:gd name="T10" fmla="*/ 23 w 62"/>
                <a:gd name="T11" fmla="*/ 22 h 78"/>
                <a:gd name="T12" fmla="*/ 21 w 62"/>
                <a:gd name="T13" fmla="*/ 28 h 78"/>
                <a:gd name="T14" fmla="*/ 19 w 62"/>
                <a:gd name="T15" fmla="*/ 33 h 78"/>
                <a:gd name="T16" fmla="*/ 19 w 62"/>
                <a:gd name="T17" fmla="*/ 37 h 78"/>
                <a:gd name="T18" fmla="*/ 21 w 62"/>
                <a:gd name="T19" fmla="*/ 39 h 78"/>
                <a:gd name="T20" fmla="*/ 23 w 62"/>
                <a:gd name="T21" fmla="*/ 45 h 78"/>
                <a:gd name="T22" fmla="*/ 25 w 62"/>
                <a:gd name="T23" fmla="*/ 47 h 78"/>
                <a:gd name="T24" fmla="*/ 27 w 62"/>
                <a:gd name="T25" fmla="*/ 51 h 78"/>
                <a:gd name="T26" fmla="*/ 29 w 62"/>
                <a:gd name="T27" fmla="*/ 53 h 78"/>
                <a:gd name="T28" fmla="*/ 33 w 62"/>
                <a:gd name="T29" fmla="*/ 57 h 78"/>
                <a:gd name="T30" fmla="*/ 40 w 62"/>
                <a:gd name="T31" fmla="*/ 59 h 78"/>
                <a:gd name="T32" fmla="*/ 46 w 62"/>
                <a:gd name="T33" fmla="*/ 59 h 78"/>
                <a:gd name="T34" fmla="*/ 52 w 62"/>
                <a:gd name="T35" fmla="*/ 59 h 78"/>
                <a:gd name="T36" fmla="*/ 56 w 62"/>
                <a:gd name="T37" fmla="*/ 59 h 78"/>
                <a:gd name="T38" fmla="*/ 60 w 62"/>
                <a:gd name="T39" fmla="*/ 57 h 78"/>
                <a:gd name="T40" fmla="*/ 62 w 62"/>
                <a:gd name="T41" fmla="*/ 57 h 78"/>
                <a:gd name="T42" fmla="*/ 60 w 62"/>
                <a:gd name="T43" fmla="*/ 78 h 78"/>
                <a:gd name="T44" fmla="*/ 56 w 62"/>
                <a:gd name="T45" fmla="*/ 78 h 78"/>
                <a:gd name="T46" fmla="*/ 52 w 62"/>
                <a:gd name="T47" fmla="*/ 78 h 78"/>
                <a:gd name="T48" fmla="*/ 48 w 62"/>
                <a:gd name="T49" fmla="*/ 78 h 78"/>
                <a:gd name="T50" fmla="*/ 44 w 62"/>
                <a:gd name="T51" fmla="*/ 78 h 78"/>
                <a:gd name="T52" fmla="*/ 40 w 62"/>
                <a:gd name="T53" fmla="*/ 76 h 78"/>
                <a:gd name="T54" fmla="*/ 35 w 62"/>
                <a:gd name="T55" fmla="*/ 76 h 78"/>
                <a:gd name="T56" fmla="*/ 29 w 62"/>
                <a:gd name="T57" fmla="*/ 74 h 78"/>
                <a:gd name="T58" fmla="*/ 25 w 62"/>
                <a:gd name="T59" fmla="*/ 72 h 78"/>
                <a:gd name="T60" fmla="*/ 19 w 62"/>
                <a:gd name="T61" fmla="*/ 70 h 78"/>
                <a:gd name="T62" fmla="*/ 15 w 62"/>
                <a:gd name="T63" fmla="*/ 66 h 78"/>
                <a:gd name="T64" fmla="*/ 11 w 62"/>
                <a:gd name="T65" fmla="*/ 61 h 78"/>
                <a:gd name="T66" fmla="*/ 7 w 62"/>
                <a:gd name="T67" fmla="*/ 57 h 78"/>
                <a:gd name="T68" fmla="*/ 4 w 62"/>
                <a:gd name="T69" fmla="*/ 51 h 78"/>
                <a:gd name="T70" fmla="*/ 2 w 62"/>
                <a:gd name="T71" fmla="*/ 45 h 78"/>
                <a:gd name="T72" fmla="*/ 2 w 62"/>
                <a:gd name="T73" fmla="*/ 41 h 78"/>
                <a:gd name="T74" fmla="*/ 0 w 62"/>
                <a:gd name="T75" fmla="*/ 37 h 78"/>
                <a:gd name="T76" fmla="*/ 0 w 62"/>
                <a:gd name="T77" fmla="*/ 33 h 78"/>
                <a:gd name="T78" fmla="*/ 0 w 62"/>
                <a:gd name="T79" fmla="*/ 31 h 78"/>
                <a:gd name="T80" fmla="*/ 0 w 62"/>
                <a:gd name="T81" fmla="*/ 24 h 78"/>
                <a:gd name="T82" fmla="*/ 2 w 62"/>
                <a:gd name="T83" fmla="*/ 20 h 78"/>
                <a:gd name="T84" fmla="*/ 4 w 62"/>
                <a:gd name="T85" fmla="*/ 16 h 78"/>
                <a:gd name="T86" fmla="*/ 7 w 62"/>
                <a:gd name="T87" fmla="*/ 12 h 78"/>
                <a:gd name="T88" fmla="*/ 9 w 62"/>
                <a:gd name="T89" fmla="*/ 10 h 78"/>
                <a:gd name="T90" fmla="*/ 11 w 62"/>
                <a:gd name="T91" fmla="*/ 8 h 78"/>
                <a:gd name="T92" fmla="*/ 17 w 62"/>
                <a:gd name="T93" fmla="*/ 4 h 78"/>
                <a:gd name="T94" fmla="*/ 21 w 62"/>
                <a:gd name="T95" fmla="*/ 2 h 78"/>
                <a:gd name="T96" fmla="*/ 25 w 62"/>
                <a:gd name="T97" fmla="*/ 0 h 78"/>
                <a:gd name="T98" fmla="*/ 27 w 62"/>
                <a:gd name="T99" fmla="*/ 0 h 78"/>
                <a:gd name="T100" fmla="*/ 44 w 62"/>
                <a:gd name="T101" fmla="*/ 10 h 78"/>
                <a:gd name="T102" fmla="*/ 44 w 62"/>
                <a:gd name="T103" fmla="*/ 10 h 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2"/>
                <a:gd name="T157" fmla="*/ 0 h 78"/>
                <a:gd name="T158" fmla="*/ 62 w 62"/>
                <a:gd name="T159" fmla="*/ 78 h 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2" h="78">
                  <a:moveTo>
                    <a:pt x="44" y="10"/>
                  </a:moveTo>
                  <a:lnTo>
                    <a:pt x="44" y="10"/>
                  </a:lnTo>
                  <a:lnTo>
                    <a:pt x="40" y="12"/>
                  </a:lnTo>
                  <a:lnTo>
                    <a:pt x="33" y="14"/>
                  </a:lnTo>
                  <a:lnTo>
                    <a:pt x="29" y="18"/>
                  </a:lnTo>
                  <a:lnTo>
                    <a:pt x="23" y="22"/>
                  </a:lnTo>
                  <a:lnTo>
                    <a:pt x="21" y="28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21" y="39"/>
                  </a:lnTo>
                  <a:lnTo>
                    <a:pt x="23" y="45"/>
                  </a:lnTo>
                  <a:lnTo>
                    <a:pt x="25" y="47"/>
                  </a:lnTo>
                  <a:lnTo>
                    <a:pt x="27" y="51"/>
                  </a:lnTo>
                  <a:lnTo>
                    <a:pt x="29" y="53"/>
                  </a:lnTo>
                  <a:lnTo>
                    <a:pt x="33" y="57"/>
                  </a:lnTo>
                  <a:lnTo>
                    <a:pt x="40" y="59"/>
                  </a:lnTo>
                  <a:lnTo>
                    <a:pt x="46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60" y="57"/>
                  </a:lnTo>
                  <a:lnTo>
                    <a:pt x="62" y="57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0" y="76"/>
                  </a:lnTo>
                  <a:lnTo>
                    <a:pt x="35" y="76"/>
                  </a:lnTo>
                  <a:lnTo>
                    <a:pt x="29" y="74"/>
                  </a:lnTo>
                  <a:lnTo>
                    <a:pt x="25" y="72"/>
                  </a:lnTo>
                  <a:lnTo>
                    <a:pt x="19" y="70"/>
                  </a:lnTo>
                  <a:lnTo>
                    <a:pt x="15" y="66"/>
                  </a:lnTo>
                  <a:lnTo>
                    <a:pt x="11" y="61"/>
                  </a:lnTo>
                  <a:lnTo>
                    <a:pt x="7" y="57"/>
                  </a:lnTo>
                  <a:lnTo>
                    <a:pt x="4" y="51"/>
                  </a:lnTo>
                  <a:lnTo>
                    <a:pt x="2" y="45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7" y="12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7" y="4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44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7" name="Freeform 48"/>
            <p:cNvSpPr>
              <a:spLocks/>
            </p:cNvSpPr>
            <p:nvPr/>
          </p:nvSpPr>
          <p:spPr bwMode="auto">
            <a:xfrm>
              <a:off x="6403" y="2225"/>
              <a:ext cx="74" cy="87"/>
            </a:xfrm>
            <a:custGeom>
              <a:avLst/>
              <a:gdLst>
                <a:gd name="T0" fmla="*/ 2 w 74"/>
                <a:gd name="T1" fmla="*/ 5 h 87"/>
                <a:gd name="T2" fmla="*/ 8 w 74"/>
                <a:gd name="T3" fmla="*/ 2 h 87"/>
                <a:gd name="T4" fmla="*/ 16 w 74"/>
                <a:gd name="T5" fmla="*/ 0 h 87"/>
                <a:gd name="T6" fmla="*/ 25 w 74"/>
                <a:gd name="T7" fmla="*/ 0 h 87"/>
                <a:gd name="T8" fmla="*/ 37 w 74"/>
                <a:gd name="T9" fmla="*/ 0 h 87"/>
                <a:gd name="T10" fmla="*/ 47 w 74"/>
                <a:gd name="T11" fmla="*/ 5 h 87"/>
                <a:gd name="T12" fmla="*/ 58 w 74"/>
                <a:gd name="T13" fmla="*/ 13 h 87"/>
                <a:gd name="T14" fmla="*/ 68 w 74"/>
                <a:gd name="T15" fmla="*/ 23 h 87"/>
                <a:gd name="T16" fmla="*/ 72 w 74"/>
                <a:gd name="T17" fmla="*/ 35 h 87"/>
                <a:gd name="T18" fmla="*/ 72 w 74"/>
                <a:gd name="T19" fmla="*/ 46 h 87"/>
                <a:gd name="T20" fmla="*/ 70 w 74"/>
                <a:gd name="T21" fmla="*/ 58 h 87"/>
                <a:gd name="T22" fmla="*/ 64 w 74"/>
                <a:gd name="T23" fmla="*/ 68 h 87"/>
                <a:gd name="T24" fmla="*/ 56 w 74"/>
                <a:gd name="T25" fmla="*/ 77 h 87"/>
                <a:gd name="T26" fmla="*/ 47 w 74"/>
                <a:gd name="T27" fmla="*/ 83 h 87"/>
                <a:gd name="T28" fmla="*/ 39 w 74"/>
                <a:gd name="T29" fmla="*/ 87 h 87"/>
                <a:gd name="T30" fmla="*/ 31 w 74"/>
                <a:gd name="T31" fmla="*/ 85 h 87"/>
                <a:gd name="T32" fmla="*/ 25 w 74"/>
                <a:gd name="T33" fmla="*/ 83 h 87"/>
                <a:gd name="T34" fmla="*/ 21 w 74"/>
                <a:gd name="T35" fmla="*/ 79 h 87"/>
                <a:gd name="T36" fmla="*/ 23 w 74"/>
                <a:gd name="T37" fmla="*/ 73 h 87"/>
                <a:gd name="T38" fmla="*/ 25 w 74"/>
                <a:gd name="T39" fmla="*/ 68 h 87"/>
                <a:gd name="T40" fmla="*/ 33 w 74"/>
                <a:gd name="T41" fmla="*/ 68 h 87"/>
                <a:gd name="T42" fmla="*/ 43 w 74"/>
                <a:gd name="T43" fmla="*/ 62 h 87"/>
                <a:gd name="T44" fmla="*/ 49 w 74"/>
                <a:gd name="T45" fmla="*/ 52 h 87"/>
                <a:gd name="T46" fmla="*/ 51 w 74"/>
                <a:gd name="T47" fmla="*/ 46 h 87"/>
                <a:gd name="T48" fmla="*/ 49 w 74"/>
                <a:gd name="T49" fmla="*/ 33 h 87"/>
                <a:gd name="T50" fmla="*/ 45 w 74"/>
                <a:gd name="T51" fmla="*/ 25 h 87"/>
                <a:gd name="T52" fmla="*/ 39 w 74"/>
                <a:gd name="T53" fmla="*/ 21 h 87"/>
                <a:gd name="T54" fmla="*/ 31 w 74"/>
                <a:gd name="T55" fmla="*/ 19 h 87"/>
                <a:gd name="T56" fmla="*/ 23 w 74"/>
                <a:gd name="T57" fmla="*/ 19 h 87"/>
                <a:gd name="T58" fmla="*/ 14 w 74"/>
                <a:gd name="T59" fmla="*/ 19 h 87"/>
                <a:gd name="T60" fmla="*/ 6 w 74"/>
                <a:gd name="T61" fmla="*/ 21 h 87"/>
                <a:gd name="T62" fmla="*/ 0 w 74"/>
                <a:gd name="T63" fmla="*/ 7 h 8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"/>
                <a:gd name="T97" fmla="*/ 0 h 87"/>
                <a:gd name="T98" fmla="*/ 74 w 74"/>
                <a:gd name="T99" fmla="*/ 87 h 8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" h="87">
                  <a:moveTo>
                    <a:pt x="0" y="7"/>
                  </a:moveTo>
                  <a:lnTo>
                    <a:pt x="2" y="5"/>
                  </a:lnTo>
                  <a:lnTo>
                    <a:pt x="6" y="5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2"/>
                  </a:lnTo>
                  <a:lnTo>
                    <a:pt x="47" y="5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64" y="19"/>
                  </a:lnTo>
                  <a:lnTo>
                    <a:pt x="68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4" y="42"/>
                  </a:lnTo>
                  <a:lnTo>
                    <a:pt x="72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8" y="64"/>
                  </a:lnTo>
                  <a:lnTo>
                    <a:pt x="64" y="68"/>
                  </a:lnTo>
                  <a:lnTo>
                    <a:pt x="60" y="73"/>
                  </a:lnTo>
                  <a:lnTo>
                    <a:pt x="56" y="77"/>
                  </a:lnTo>
                  <a:lnTo>
                    <a:pt x="51" y="81"/>
                  </a:lnTo>
                  <a:lnTo>
                    <a:pt x="47" y="83"/>
                  </a:lnTo>
                  <a:lnTo>
                    <a:pt x="43" y="85"/>
                  </a:lnTo>
                  <a:lnTo>
                    <a:pt x="39" y="87"/>
                  </a:lnTo>
                  <a:lnTo>
                    <a:pt x="35" y="87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25" y="83"/>
                  </a:lnTo>
                  <a:lnTo>
                    <a:pt x="23" y="83"/>
                  </a:lnTo>
                  <a:lnTo>
                    <a:pt x="21" y="79"/>
                  </a:lnTo>
                  <a:lnTo>
                    <a:pt x="21" y="77"/>
                  </a:lnTo>
                  <a:lnTo>
                    <a:pt x="23" y="73"/>
                  </a:lnTo>
                  <a:lnTo>
                    <a:pt x="23" y="71"/>
                  </a:lnTo>
                  <a:lnTo>
                    <a:pt x="25" y="68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39" y="66"/>
                  </a:lnTo>
                  <a:lnTo>
                    <a:pt x="43" y="62"/>
                  </a:lnTo>
                  <a:lnTo>
                    <a:pt x="49" y="56"/>
                  </a:lnTo>
                  <a:lnTo>
                    <a:pt x="49" y="52"/>
                  </a:lnTo>
                  <a:lnTo>
                    <a:pt x="51" y="50"/>
                  </a:lnTo>
                  <a:lnTo>
                    <a:pt x="51" y="46"/>
                  </a:lnTo>
                  <a:lnTo>
                    <a:pt x="51" y="40"/>
                  </a:lnTo>
                  <a:lnTo>
                    <a:pt x="49" y="33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3" y="23"/>
                  </a:lnTo>
                  <a:lnTo>
                    <a:pt x="39" y="21"/>
                  </a:lnTo>
                  <a:lnTo>
                    <a:pt x="35" y="19"/>
                  </a:lnTo>
                  <a:lnTo>
                    <a:pt x="31" y="19"/>
                  </a:lnTo>
                  <a:lnTo>
                    <a:pt x="27" y="19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4" y="19"/>
                  </a:lnTo>
                  <a:lnTo>
                    <a:pt x="10" y="19"/>
                  </a:lnTo>
                  <a:lnTo>
                    <a:pt x="6" y="21"/>
                  </a:lnTo>
                  <a:lnTo>
                    <a:pt x="4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8" name="Freeform 49"/>
            <p:cNvSpPr>
              <a:spLocks/>
            </p:cNvSpPr>
            <p:nvPr/>
          </p:nvSpPr>
          <p:spPr bwMode="auto">
            <a:xfrm>
              <a:off x="6356" y="1755"/>
              <a:ext cx="59" cy="78"/>
            </a:xfrm>
            <a:custGeom>
              <a:avLst/>
              <a:gdLst>
                <a:gd name="T0" fmla="*/ 43 w 59"/>
                <a:gd name="T1" fmla="*/ 8 h 78"/>
                <a:gd name="T2" fmla="*/ 41 w 59"/>
                <a:gd name="T3" fmla="*/ 8 h 78"/>
                <a:gd name="T4" fmla="*/ 37 w 59"/>
                <a:gd name="T5" fmla="*/ 10 h 78"/>
                <a:gd name="T6" fmla="*/ 33 w 59"/>
                <a:gd name="T7" fmla="*/ 12 h 78"/>
                <a:gd name="T8" fmla="*/ 28 w 59"/>
                <a:gd name="T9" fmla="*/ 16 h 78"/>
                <a:gd name="T10" fmla="*/ 22 w 59"/>
                <a:gd name="T11" fmla="*/ 20 h 78"/>
                <a:gd name="T12" fmla="*/ 20 w 59"/>
                <a:gd name="T13" fmla="*/ 27 h 78"/>
                <a:gd name="T14" fmla="*/ 18 w 59"/>
                <a:gd name="T15" fmla="*/ 31 h 78"/>
                <a:gd name="T16" fmla="*/ 18 w 59"/>
                <a:gd name="T17" fmla="*/ 35 h 78"/>
                <a:gd name="T18" fmla="*/ 20 w 59"/>
                <a:gd name="T19" fmla="*/ 39 h 78"/>
                <a:gd name="T20" fmla="*/ 22 w 59"/>
                <a:gd name="T21" fmla="*/ 45 h 78"/>
                <a:gd name="T22" fmla="*/ 24 w 59"/>
                <a:gd name="T23" fmla="*/ 47 h 78"/>
                <a:gd name="T24" fmla="*/ 26 w 59"/>
                <a:gd name="T25" fmla="*/ 51 h 78"/>
                <a:gd name="T26" fmla="*/ 28 w 59"/>
                <a:gd name="T27" fmla="*/ 53 h 78"/>
                <a:gd name="T28" fmla="*/ 33 w 59"/>
                <a:gd name="T29" fmla="*/ 58 h 78"/>
                <a:gd name="T30" fmla="*/ 39 w 59"/>
                <a:gd name="T31" fmla="*/ 60 h 78"/>
                <a:gd name="T32" fmla="*/ 45 w 59"/>
                <a:gd name="T33" fmla="*/ 60 h 78"/>
                <a:gd name="T34" fmla="*/ 49 w 59"/>
                <a:gd name="T35" fmla="*/ 60 h 78"/>
                <a:gd name="T36" fmla="*/ 55 w 59"/>
                <a:gd name="T37" fmla="*/ 60 h 78"/>
                <a:gd name="T38" fmla="*/ 57 w 59"/>
                <a:gd name="T39" fmla="*/ 58 h 78"/>
                <a:gd name="T40" fmla="*/ 59 w 59"/>
                <a:gd name="T41" fmla="*/ 58 h 78"/>
                <a:gd name="T42" fmla="*/ 59 w 59"/>
                <a:gd name="T43" fmla="*/ 78 h 78"/>
                <a:gd name="T44" fmla="*/ 57 w 59"/>
                <a:gd name="T45" fmla="*/ 78 h 78"/>
                <a:gd name="T46" fmla="*/ 51 w 59"/>
                <a:gd name="T47" fmla="*/ 78 h 78"/>
                <a:gd name="T48" fmla="*/ 47 w 59"/>
                <a:gd name="T49" fmla="*/ 78 h 78"/>
                <a:gd name="T50" fmla="*/ 43 w 59"/>
                <a:gd name="T51" fmla="*/ 78 h 78"/>
                <a:gd name="T52" fmla="*/ 39 w 59"/>
                <a:gd name="T53" fmla="*/ 76 h 78"/>
                <a:gd name="T54" fmla="*/ 33 w 59"/>
                <a:gd name="T55" fmla="*/ 76 h 78"/>
                <a:gd name="T56" fmla="*/ 28 w 59"/>
                <a:gd name="T57" fmla="*/ 72 h 78"/>
                <a:gd name="T58" fmla="*/ 22 w 59"/>
                <a:gd name="T59" fmla="*/ 70 h 78"/>
                <a:gd name="T60" fmla="*/ 18 w 59"/>
                <a:gd name="T61" fmla="*/ 68 h 78"/>
                <a:gd name="T62" fmla="*/ 14 w 59"/>
                <a:gd name="T63" fmla="*/ 66 h 78"/>
                <a:gd name="T64" fmla="*/ 10 w 59"/>
                <a:gd name="T65" fmla="*/ 62 h 78"/>
                <a:gd name="T66" fmla="*/ 6 w 59"/>
                <a:gd name="T67" fmla="*/ 58 h 78"/>
                <a:gd name="T68" fmla="*/ 4 w 59"/>
                <a:gd name="T69" fmla="*/ 51 h 78"/>
                <a:gd name="T70" fmla="*/ 2 w 59"/>
                <a:gd name="T71" fmla="*/ 45 h 78"/>
                <a:gd name="T72" fmla="*/ 0 w 59"/>
                <a:gd name="T73" fmla="*/ 37 h 78"/>
                <a:gd name="T74" fmla="*/ 0 w 59"/>
                <a:gd name="T75" fmla="*/ 31 h 78"/>
                <a:gd name="T76" fmla="*/ 0 w 59"/>
                <a:gd name="T77" fmla="*/ 24 h 78"/>
                <a:gd name="T78" fmla="*/ 0 w 59"/>
                <a:gd name="T79" fmla="*/ 20 h 78"/>
                <a:gd name="T80" fmla="*/ 2 w 59"/>
                <a:gd name="T81" fmla="*/ 16 h 78"/>
                <a:gd name="T82" fmla="*/ 4 w 59"/>
                <a:gd name="T83" fmla="*/ 12 h 78"/>
                <a:gd name="T84" fmla="*/ 6 w 59"/>
                <a:gd name="T85" fmla="*/ 10 h 78"/>
                <a:gd name="T86" fmla="*/ 8 w 59"/>
                <a:gd name="T87" fmla="*/ 8 h 78"/>
                <a:gd name="T88" fmla="*/ 14 w 59"/>
                <a:gd name="T89" fmla="*/ 2 h 78"/>
                <a:gd name="T90" fmla="*/ 18 w 59"/>
                <a:gd name="T91" fmla="*/ 0 h 78"/>
                <a:gd name="T92" fmla="*/ 22 w 59"/>
                <a:gd name="T93" fmla="*/ 0 h 78"/>
                <a:gd name="T94" fmla="*/ 24 w 59"/>
                <a:gd name="T95" fmla="*/ 0 h 78"/>
                <a:gd name="T96" fmla="*/ 43 w 59"/>
                <a:gd name="T97" fmla="*/ 8 h 78"/>
                <a:gd name="T98" fmla="*/ 43 w 59"/>
                <a:gd name="T99" fmla="*/ 8 h 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9"/>
                <a:gd name="T151" fmla="*/ 0 h 78"/>
                <a:gd name="T152" fmla="*/ 59 w 59"/>
                <a:gd name="T153" fmla="*/ 78 h 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9" h="78">
                  <a:moveTo>
                    <a:pt x="43" y="8"/>
                  </a:moveTo>
                  <a:lnTo>
                    <a:pt x="41" y="8"/>
                  </a:lnTo>
                  <a:lnTo>
                    <a:pt x="37" y="10"/>
                  </a:lnTo>
                  <a:lnTo>
                    <a:pt x="33" y="12"/>
                  </a:lnTo>
                  <a:lnTo>
                    <a:pt x="28" y="16"/>
                  </a:lnTo>
                  <a:lnTo>
                    <a:pt x="22" y="20"/>
                  </a:lnTo>
                  <a:lnTo>
                    <a:pt x="20" y="27"/>
                  </a:lnTo>
                  <a:lnTo>
                    <a:pt x="18" y="31"/>
                  </a:lnTo>
                  <a:lnTo>
                    <a:pt x="18" y="35"/>
                  </a:lnTo>
                  <a:lnTo>
                    <a:pt x="20" y="39"/>
                  </a:lnTo>
                  <a:lnTo>
                    <a:pt x="22" y="45"/>
                  </a:lnTo>
                  <a:lnTo>
                    <a:pt x="24" y="47"/>
                  </a:lnTo>
                  <a:lnTo>
                    <a:pt x="26" y="51"/>
                  </a:lnTo>
                  <a:lnTo>
                    <a:pt x="28" y="53"/>
                  </a:lnTo>
                  <a:lnTo>
                    <a:pt x="33" y="58"/>
                  </a:lnTo>
                  <a:lnTo>
                    <a:pt x="39" y="60"/>
                  </a:lnTo>
                  <a:lnTo>
                    <a:pt x="45" y="60"/>
                  </a:lnTo>
                  <a:lnTo>
                    <a:pt x="49" y="60"/>
                  </a:lnTo>
                  <a:lnTo>
                    <a:pt x="55" y="60"/>
                  </a:lnTo>
                  <a:lnTo>
                    <a:pt x="57" y="58"/>
                  </a:lnTo>
                  <a:lnTo>
                    <a:pt x="59" y="58"/>
                  </a:lnTo>
                  <a:lnTo>
                    <a:pt x="59" y="78"/>
                  </a:lnTo>
                  <a:lnTo>
                    <a:pt x="57" y="78"/>
                  </a:lnTo>
                  <a:lnTo>
                    <a:pt x="51" y="78"/>
                  </a:lnTo>
                  <a:lnTo>
                    <a:pt x="47" y="78"/>
                  </a:lnTo>
                  <a:lnTo>
                    <a:pt x="43" y="78"/>
                  </a:lnTo>
                  <a:lnTo>
                    <a:pt x="39" y="76"/>
                  </a:lnTo>
                  <a:lnTo>
                    <a:pt x="33" y="76"/>
                  </a:lnTo>
                  <a:lnTo>
                    <a:pt x="28" y="72"/>
                  </a:lnTo>
                  <a:lnTo>
                    <a:pt x="22" y="70"/>
                  </a:lnTo>
                  <a:lnTo>
                    <a:pt x="18" y="68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4" y="51"/>
                  </a:lnTo>
                  <a:lnTo>
                    <a:pt x="2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4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9" name="Freeform 50"/>
            <p:cNvSpPr>
              <a:spLocks/>
            </p:cNvSpPr>
            <p:nvPr/>
          </p:nvSpPr>
          <p:spPr bwMode="auto">
            <a:xfrm>
              <a:off x="6376" y="1749"/>
              <a:ext cx="72" cy="84"/>
            </a:xfrm>
            <a:custGeom>
              <a:avLst/>
              <a:gdLst>
                <a:gd name="T0" fmla="*/ 2 w 72"/>
                <a:gd name="T1" fmla="*/ 4 h 84"/>
                <a:gd name="T2" fmla="*/ 8 w 72"/>
                <a:gd name="T3" fmla="*/ 2 h 84"/>
                <a:gd name="T4" fmla="*/ 17 w 72"/>
                <a:gd name="T5" fmla="*/ 0 h 84"/>
                <a:gd name="T6" fmla="*/ 27 w 72"/>
                <a:gd name="T7" fmla="*/ 0 h 84"/>
                <a:gd name="T8" fmla="*/ 37 w 72"/>
                <a:gd name="T9" fmla="*/ 0 h 84"/>
                <a:gd name="T10" fmla="*/ 48 w 72"/>
                <a:gd name="T11" fmla="*/ 4 h 84"/>
                <a:gd name="T12" fmla="*/ 58 w 72"/>
                <a:gd name="T13" fmla="*/ 12 h 84"/>
                <a:gd name="T14" fmla="*/ 68 w 72"/>
                <a:gd name="T15" fmla="*/ 22 h 84"/>
                <a:gd name="T16" fmla="*/ 72 w 72"/>
                <a:gd name="T17" fmla="*/ 35 h 84"/>
                <a:gd name="T18" fmla="*/ 72 w 72"/>
                <a:gd name="T19" fmla="*/ 45 h 84"/>
                <a:gd name="T20" fmla="*/ 68 w 72"/>
                <a:gd name="T21" fmla="*/ 57 h 84"/>
                <a:gd name="T22" fmla="*/ 62 w 72"/>
                <a:gd name="T23" fmla="*/ 68 h 84"/>
                <a:gd name="T24" fmla="*/ 56 w 72"/>
                <a:gd name="T25" fmla="*/ 76 h 84"/>
                <a:gd name="T26" fmla="*/ 46 w 72"/>
                <a:gd name="T27" fmla="*/ 80 h 84"/>
                <a:gd name="T28" fmla="*/ 37 w 72"/>
                <a:gd name="T29" fmla="*/ 84 h 84"/>
                <a:gd name="T30" fmla="*/ 29 w 72"/>
                <a:gd name="T31" fmla="*/ 82 h 84"/>
                <a:gd name="T32" fmla="*/ 25 w 72"/>
                <a:gd name="T33" fmla="*/ 82 h 84"/>
                <a:gd name="T34" fmla="*/ 19 w 72"/>
                <a:gd name="T35" fmla="*/ 78 h 84"/>
                <a:gd name="T36" fmla="*/ 21 w 72"/>
                <a:gd name="T37" fmla="*/ 72 h 84"/>
                <a:gd name="T38" fmla="*/ 23 w 72"/>
                <a:gd name="T39" fmla="*/ 68 h 84"/>
                <a:gd name="T40" fmla="*/ 31 w 72"/>
                <a:gd name="T41" fmla="*/ 68 h 84"/>
                <a:gd name="T42" fmla="*/ 43 w 72"/>
                <a:gd name="T43" fmla="*/ 61 h 84"/>
                <a:gd name="T44" fmla="*/ 50 w 72"/>
                <a:gd name="T45" fmla="*/ 51 h 84"/>
                <a:gd name="T46" fmla="*/ 52 w 72"/>
                <a:gd name="T47" fmla="*/ 41 h 84"/>
                <a:gd name="T48" fmla="*/ 50 w 72"/>
                <a:gd name="T49" fmla="*/ 30 h 84"/>
                <a:gd name="T50" fmla="*/ 46 w 72"/>
                <a:gd name="T51" fmla="*/ 22 h 84"/>
                <a:gd name="T52" fmla="*/ 39 w 72"/>
                <a:gd name="T53" fmla="*/ 18 h 84"/>
                <a:gd name="T54" fmla="*/ 31 w 72"/>
                <a:gd name="T55" fmla="*/ 16 h 84"/>
                <a:gd name="T56" fmla="*/ 23 w 72"/>
                <a:gd name="T57" fmla="*/ 16 h 84"/>
                <a:gd name="T58" fmla="*/ 13 w 72"/>
                <a:gd name="T59" fmla="*/ 16 h 84"/>
                <a:gd name="T60" fmla="*/ 4 w 72"/>
                <a:gd name="T61" fmla="*/ 16 h 84"/>
                <a:gd name="T62" fmla="*/ 0 w 72"/>
                <a:gd name="T63" fmla="*/ 6 h 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4"/>
                <a:gd name="T98" fmla="*/ 72 w 72"/>
                <a:gd name="T99" fmla="*/ 84 h 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4">
                  <a:moveTo>
                    <a:pt x="0" y="6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64" y="16"/>
                  </a:lnTo>
                  <a:lnTo>
                    <a:pt x="68" y="22"/>
                  </a:lnTo>
                  <a:lnTo>
                    <a:pt x="70" y="28"/>
                  </a:lnTo>
                  <a:lnTo>
                    <a:pt x="72" y="35"/>
                  </a:lnTo>
                  <a:lnTo>
                    <a:pt x="72" y="41"/>
                  </a:lnTo>
                  <a:lnTo>
                    <a:pt x="72" y="45"/>
                  </a:lnTo>
                  <a:lnTo>
                    <a:pt x="70" y="51"/>
                  </a:lnTo>
                  <a:lnTo>
                    <a:pt x="68" y="57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2"/>
                  </a:lnTo>
                  <a:lnTo>
                    <a:pt x="56" y="76"/>
                  </a:lnTo>
                  <a:lnTo>
                    <a:pt x="50" y="78"/>
                  </a:lnTo>
                  <a:lnTo>
                    <a:pt x="46" y="80"/>
                  </a:lnTo>
                  <a:lnTo>
                    <a:pt x="41" y="82"/>
                  </a:lnTo>
                  <a:lnTo>
                    <a:pt x="37" y="84"/>
                  </a:lnTo>
                  <a:lnTo>
                    <a:pt x="33" y="84"/>
                  </a:lnTo>
                  <a:lnTo>
                    <a:pt x="29" y="82"/>
                  </a:lnTo>
                  <a:lnTo>
                    <a:pt x="27" y="82"/>
                  </a:lnTo>
                  <a:lnTo>
                    <a:pt x="25" y="82"/>
                  </a:lnTo>
                  <a:lnTo>
                    <a:pt x="23" y="80"/>
                  </a:lnTo>
                  <a:lnTo>
                    <a:pt x="19" y="78"/>
                  </a:lnTo>
                  <a:lnTo>
                    <a:pt x="19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8"/>
                  </a:lnTo>
                  <a:lnTo>
                    <a:pt x="37" y="66"/>
                  </a:lnTo>
                  <a:lnTo>
                    <a:pt x="43" y="61"/>
                  </a:lnTo>
                  <a:lnTo>
                    <a:pt x="48" y="55"/>
                  </a:lnTo>
                  <a:lnTo>
                    <a:pt x="50" y="51"/>
                  </a:lnTo>
                  <a:lnTo>
                    <a:pt x="52" y="47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0" y="30"/>
                  </a:lnTo>
                  <a:lnTo>
                    <a:pt x="50" y="26"/>
                  </a:lnTo>
                  <a:lnTo>
                    <a:pt x="46" y="22"/>
                  </a:lnTo>
                  <a:lnTo>
                    <a:pt x="43" y="20"/>
                  </a:lnTo>
                  <a:lnTo>
                    <a:pt x="39" y="18"/>
                  </a:lnTo>
                  <a:lnTo>
                    <a:pt x="35" y="16"/>
                  </a:lnTo>
                  <a:lnTo>
                    <a:pt x="31" y="16"/>
                  </a:lnTo>
                  <a:lnTo>
                    <a:pt x="27" y="16"/>
                  </a:lnTo>
                  <a:lnTo>
                    <a:pt x="23" y="16"/>
                  </a:lnTo>
                  <a:lnTo>
                    <a:pt x="17" y="16"/>
                  </a:lnTo>
                  <a:lnTo>
                    <a:pt x="13" y="16"/>
                  </a:lnTo>
                  <a:lnTo>
                    <a:pt x="10" y="16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0" name="Freeform 51"/>
            <p:cNvSpPr>
              <a:spLocks/>
            </p:cNvSpPr>
            <p:nvPr/>
          </p:nvSpPr>
          <p:spPr bwMode="auto">
            <a:xfrm>
              <a:off x="6393" y="2582"/>
              <a:ext cx="59" cy="79"/>
            </a:xfrm>
            <a:custGeom>
              <a:avLst/>
              <a:gdLst>
                <a:gd name="T0" fmla="*/ 41 w 59"/>
                <a:gd name="T1" fmla="*/ 11 h 79"/>
                <a:gd name="T2" fmla="*/ 39 w 59"/>
                <a:gd name="T3" fmla="*/ 11 h 79"/>
                <a:gd name="T4" fmla="*/ 37 w 59"/>
                <a:gd name="T5" fmla="*/ 13 h 79"/>
                <a:gd name="T6" fmla="*/ 33 w 59"/>
                <a:gd name="T7" fmla="*/ 15 h 79"/>
                <a:gd name="T8" fmla="*/ 29 w 59"/>
                <a:gd name="T9" fmla="*/ 19 h 79"/>
                <a:gd name="T10" fmla="*/ 22 w 59"/>
                <a:gd name="T11" fmla="*/ 23 h 79"/>
                <a:gd name="T12" fmla="*/ 20 w 59"/>
                <a:gd name="T13" fmla="*/ 29 h 79"/>
                <a:gd name="T14" fmla="*/ 18 w 59"/>
                <a:gd name="T15" fmla="*/ 31 h 79"/>
                <a:gd name="T16" fmla="*/ 18 w 59"/>
                <a:gd name="T17" fmla="*/ 36 h 79"/>
                <a:gd name="T18" fmla="*/ 20 w 59"/>
                <a:gd name="T19" fmla="*/ 40 h 79"/>
                <a:gd name="T20" fmla="*/ 22 w 59"/>
                <a:gd name="T21" fmla="*/ 46 h 79"/>
                <a:gd name="T22" fmla="*/ 24 w 59"/>
                <a:gd name="T23" fmla="*/ 48 h 79"/>
                <a:gd name="T24" fmla="*/ 26 w 59"/>
                <a:gd name="T25" fmla="*/ 52 h 79"/>
                <a:gd name="T26" fmla="*/ 29 w 59"/>
                <a:gd name="T27" fmla="*/ 54 h 79"/>
                <a:gd name="T28" fmla="*/ 33 w 59"/>
                <a:gd name="T29" fmla="*/ 56 h 79"/>
                <a:gd name="T30" fmla="*/ 39 w 59"/>
                <a:gd name="T31" fmla="*/ 58 h 79"/>
                <a:gd name="T32" fmla="*/ 45 w 59"/>
                <a:gd name="T33" fmla="*/ 60 h 79"/>
                <a:gd name="T34" fmla="*/ 49 w 59"/>
                <a:gd name="T35" fmla="*/ 60 h 79"/>
                <a:gd name="T36" fmla="*/ 53 w 59"/>
                <a:gd name="T37" fmla="*/ 58 h 79"/>
                <a:gd name="T38" fmla="*/ 57 w 59"/>
                <a:gd name="T39" fmla="*/ 58 h 79"/>
                <a:gd name="T40" fmla="*/ 59 w 59"/>
                <a:gd name="T41" fmla="*/ 58 h 79"/>
                <a:gd name="T42" fmla="*/ 57 w 59"/>
                <a:gd name="T43" fmla="*/ 79 h 79"/>
                <a:gd name="T44" fmla="*/ 55 w 59"/>
                <a:gd name="T45" fmla="*/ 79 h 79"/>
                <a:gd name="T46" fmla="*/ 49 w 59"/>
                <a:gd name="T47" fmla="*/ 79 h 79"/>
                <a:gd name="T48" fmla="*/ 45 w 59"/>
                <a:gd name="T49" fmla="*/ 79 h 79"/>
                <a:gd name="T50" fmla="*/ 41 w 59"/>
                <a:gd name="T51" fmla="*/ 79 h 79"/>
                <a:gd name="T52" fmla="*/ 37 w 59"/>
                <a:gd name="T53" fmla="*/ 77 h 79"/>
                <a:gd name="T54" fmla="*/ 33 w 59"/>
                <a:gd name="T55" fmla="*/ 77 h 79"/>
                <a:gd name="T56" fmla="*/ 26 w 59"/>
                <a:gd name="T57" fmla="*/ 75 h 79"/>
                <a:gd name="T58" fmla="*/ 22 w 59"/>
                <a:gd name="T59" fmla="*/ 73 h 79"/>
                <a:gd name="T60" fmla="*/ 18 w 59"/>
                <a:gd name="T61" fmla="*/ 71 h 79"/>
                <a:gd name="T62" fmla="*/ 14 w 59"/>
                <a:gd name="T63" fmla="*/ 67 h 79"/>
                <a:gd name="T64" fmla="*/ 10 w 59"/>
                <a:gd name="T65" fmla="*/ 62 h 79"/>
                <a:gd name="T66" fmla="*/ 6 w 59"/>
                <a:gd name="T67" fmla="*/ 58 h 79"/>
                <a:gd name="T68" fmla="*/ 4 w 59"/>
                <a:gd name="T69" fmla="*/ 52 h 79"/>
                <a:gd name="T70" fmla="*/ 2 w 59"/>
                <a:gd name="T71" fmla="*/ 46 h 79"/>
                <a:gd name="T72" fmla="*/ 0 w 59"/>
                <a:gd name="T73" fmla="*/ 38 h 79"/>
                <a:gd name="T74" fmla="*/ 0 w 59"/>
                <a:gd name="T75" fmla="*/ 31 h 79"/>
                <a:gd name="T76" fmla="*/ 0 w 59"/>
                <a:gd name="T77" fmla="*/ 25 h 79"/>
                <a:gd name="T78" fmla="*/ 2 w 59"/>
                <a:gd name="T79" fmla="*/ 21 h 79"/>
                <a:gd name="T80" fmla="*/ 2 w 59"/>
                <a:gd name="T81" fmla="*/ 17 h 79"/>
                <a:gd name="T82" fmla="*/ 4 w 59"/>
                <a:gd name="T83" fmla="*/ 15 h 79"/>
                <a:gd name="T84" fmla="*/ 6 w 59"/>
                <a:gd name="T85" fmla="*/ 11 h 79"/>
                <a:gd name="T86" fmla="*/ 8 w 59"/>
                <a:gd name="T87" fmla="*/ 9 h 79"/>
                <a:gd name="T88" fmla="*/ 14 w 59"/>
                <a:gd name="T89" fmla="*/ 5 h 79"/>
                <a:gd name="T90" fmla="*/ 18 w 59"/>
                <a:gd name="T91" fmla="*/ 3 h 79"/>
                <a:gd name="T92" fmla="*/ 22 w 59"/>
                <a:gd name="T93" fmla="*/ 0 h 79"/>
                <a:gd name="T94" fmla="*/ 24 w 59"/>
                <a:gd name="T95" fmla="*/ 0 h 79"/>
                <a:gd name="T96" fmla="*/ 41 w 59"/>
                <a:gd name="T97" fmla="*/ 11 h 79"/>
                <a:gd name="T98" fmla="*/ 41 w 59"/>
                <a:gd name="T99" fmla="*/ 11 h 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9"/>
                <a:gd name="T151" fmla="*/ 0 h 79"/>
                <a:gd name="T152" fmla="*/ 59 w 59"/>
                <a:gd name="T153" fmla="*/ 79 h 7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9" h="79">
                  <a:moveTo>
                    <a:pt x="41" y="11"/>
                  </a:moveTo>
                  <a:lnTo>
                    <a:pt x="39" y="11"/>
                  </a:lnTo>
                  <a:lnTo>
                    <a:pt x="37" y="13"/>
                  </a:lnTo>
                  <a:lnTo>
                    <a:pt x="33" y="15"/>
                  </a:lnTo>
                  <a:lnTo>
                    <a:pt x="29" y="19"/>
                  </a:lnTo>
                  <a:lnTo>
                    <a:pt x="22" y="23"/>
                  </a:lnTo>
                  <a:lnTo>
                    <a:pt x="20" y="29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20" y="40"/>
                  </a:lnTo>
                  <a:lnTo>
                    <a:pt x="22" y="46"/>
                  </a:lnTo>
                  <a:lnTo>
                    <a:pt x="24" y="48"/>
                  </a:lnTo>
                  <a:lnTo>
                    <a:pt x="26" y="52"/>
                  </a:lnTo>
                  <a:lnTo>
                    <a:pt x="29" y="54"/>
                  </a:lnTo>
                  <a:lnTo>
                    <a:pt x="33" y="56"/>
                  </a:lnTo>
                  <a:lnTo>
                    <a:pt x="39" y="58"/>
                  </a:lnTo>
                  <a:lnTo>
                    <a:pt x="45" y="60"/>
                  </a:lnTo>
                  <a:lnTo>
                    <a:pt x="49" y="60"/>
                  </a:lnTo>
                  <a:lnTo>
                    <a:pt x="53" y="58"/>
                  </a:lnTo>
                  <a:lnTo>
                    <a:pt x="57" y="58"/>
                  </a:lnTo>
                  <a:lnTo>
                    <a:pt x="59" y="58"/>
                  </a:lnTo>
                  <a:lnTo>
                    <a:pt x="57" y="79"/>
                  </a:lnTo>
                  <a:lnTo>
                    <a:pt x="55" y="79"/>
                  </a:lnTo>
                  <a:lnTo>
                    <a:pt x="49" y="79"/>
                  </a:lnTo>
                  <a:lnTo>
                    <a:pt x="45" y="79"/>
                  </a:lnTo>
                  <a:lnTo>
                    <a:pt x="41" y="79"/>
                  </a:lnTo>
                  <a:lnTo>
                    <a:pt x="37" y="77"/>
                  </a:lnTo>
                  <a:lnTo>
                    <a:pt x="33" y="77"/>
                  </a:lnTo>
                  <a:lnTo>
                    <a:pt x="26" y="75"/>
                  </a:lnTo>
                  <a:lnTo>
                    <a:pt x="22" y="73"/>
                  </a:lnTo>
                  <a:lnTo>
                    <a:pt x="18" y="71"/>
                  </a:lnTo>
                  <a:lnTo>
                    <a:pt x="14" y="67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4" y="52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4" y="15"/>
                  </a:lnTo>
                  <a:lnTo>
                    <a:pt x="6" y="11"/>
                  </a:lnTo>
                  <a:lnTo>
                    <a:pt x="8" y="9"/>
                  </a:lnTo>
                  <a:lnTo>
                    <a:pt x="14" y="5"/>
                  </a:lnTo>
                  <a:lnTo>
                    <a:pt x="18" y="3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4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1" name="Freeform 52"/>
            <p:cNvSpPr>
              <a:spLocks/>
            </p:cNvSpPr>
            <p:nvPr/>
          </p:nvSpPr>
          <p:spPr bwMode="auto">
            <a:xfrm>
              <a:off x="6413" y="2576"/>
              <a:ext cx="72" cy="85"/>
            </a:xfrm>
            <a:custGeom>
              <a:avLst/>
              <a:gdLst>
                <a:gd name="T0" fmla="*/ 2 w 72"/>
                <a:gd name="T1" fmla="*/ 4 h 85"/>
                <a:gd name="T2" fmla="*/ 9 w 72"/>
                <a:gd name="T3" fmla="*/ 2 h 85"/>
                <a:gd name="T4" fmla="*/ 17 w 72"/>
                <a:gd name="T5" fmla="*/ 0 h 85"/>
                <a:gd name="T6" fmla="*/ 25 w 72"/>
                <a:gd name="T7" fmla="*/ 0 h 85"/>
                <a:gd name="T8" fmla="*/ 37 w 72"/>
                <a:gd name="T9" fmla="*/ 0 h 85"/>
                <a:gd name="T10" fmla="*/ 48 w 72"/>
                <a:gd name="T11" fmla="*/ 4 h 85"/>
                <a:gd name="T12" fmla="*/ 58 w 72"/>
                <a:gd name="T13" fmla="*/ 13 h 85"/>
                <a:gd name="T14" fmla="*/ 68 w 72"/>
                <a:gd name="T15" fmla="*/ 23 h 85"/>
                <a:gd name="T16" fmla="*/ 72 w 72"/>
                <a:gd name="T17" fmla="*/ 35 h 85"/>
                <a:gd name="T18" fmla="*/ 72 w 72"/>
                <a:gd name="T19" fmla="*/ 46 h 85"/>
                <a:gd name="T20" fmla="*/ 68 w 72"/>
                <a:gd name="T21" fmla="*/ 58 h 85"/>
                <a:gd name="T22" fmla="*/ 62 w 72"/>
                <a:gd name="T23" fmla="*/ 68 h 85"/>
                <a:gd name="T24" fmla="*/ 54 w 72"/>
                <a:gd name="T25" fmla="*/ 77 h 85"/>
                <a:gd name="T26" fmla="*/ 46 w 72"/>
                <a:gd name="T27" fmla="*/ 83 h 85"/>
                <a:gd name="T28" fmla="*/ 37 w 72"/>
                <a:gd name="T29" fmla="*/ 85 h 85"/>
                <a:gd name="T30" fmla="*/ 29 w 72"/>
                <a:gd name="T31" fmla="*/ 85 h 85"/>
                <a:gd name="T32" fmla="*/ 23 w 72"/>
                <a:gd name="T33" fmla="*/ 83 h 85"/>
                <a:gd name="T34" fmla="*/ 19 w 72"/>
                <a:gd name="T35" fmla="*/ 79 h 85"/>
                <a:gd name="T36" fmla="*/ 21 w 72"/>
                <a:gd name="T37" fmla="*/ 70 h 85"/>
                <a:gd name="T38" fmla="*/ 23 w 72"/>
                <a:gd name="T39" fmla="*/ 68 h 85"/>
                <a:gd name="T40" fmla="*/ 31 w 72"/>
                <a:gd name="T41" fmla="*/ 66 h 85"/>
                <a:gd name="T42" fmla="*/ 41 w 72"/>
                <a:gd name="T43" fmla="*/ 60 h 85"/>
                <a:gd name="T44" fmla="*/ 50 w 72"/>
                <a:gd name="T45" fmla="*/ 52 h 85"/>
                <a:gd name="T46" fmla="*/ 52 w 72"/>
                <a:gd name="T47" fmla="*/ 44 h 85"/>
                <a:gd name="T48" fmla="*/ 50 w 72"/>
                <a:gd name="T49" fmla="*/ 33 h 85"/>
                <a:gd name="T50" fmla="*/ 46 w 72"/>
                <a:gd name="T51" fmla="*/ 25 h 85"/>
                <a:gd name="T52" fmla="*/ 39 w 72"/>
                <a:gd name="T53" fmla="*/ 19 h 85"/>
                <a:gd name="T54" fmla="*/ 29 w 72"/>
                <a:gd name="T55" fmla="*/ 17 h 85"/>
                <a:gd name="T56" fmla="*/ 21 w 72"/>
                <a:gd name="T57" fmla="*/ 17 h 85"/>
                <a:gd name="T58" fmla="*/ 13 w 72"/>
                <a:gd name="T59" fmla="*/ 17 h 85"/>
                <a:gd name="T60" fmla="*/ 4 w 72"/>
                <a:gd name="T61" fmla="*/ 19 h 85"/>
                <a:gd name="T62" fmla="*/ 0 w 72"/>
                <a:gd name="T63" fmla="*/ 6 h 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85"/>
                <a:gd name="T98" fmla="*/ 72 w 72"/>
                <a:gd name="T99" fmla="*/ 85 h 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85">
                  <a:moveTo>
                    <a:pt x="0" y="6"/>
                  </a:moveTo>
                  <a:lnTo>
                    <a:pt x="2" y="4"/>
                  </a:lnTo>
                  <a:lnTo>
                    <a:pt x="6" y="4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2"/>
                  </a:lnTo>
                  <a:lnTo>
                    <a:pt x="48" y="4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64" y="19"/>
                  </a:lnTo>
                  <a:lnTo>
                    <a:pt x="68" y="23"/>
                  </a:lnTo>
                  <a:lnTo>
                    <a:pt x="70" y="29"/>
                  </a:lnTo>
                  <a:lnTo>
                    <a:pt x="72" y="35"/>
                  </a:lnTo>
                  <a:lnTo>
                    <a:pt x="72" y="42"/>
                  </a:lnTo>
                  <a:lnTo>
                    <a:pt x="72" y="46"/>
                  </a:lnTo>
                  <a:lnTo>
                    <a:pt x="70" y="52"/>
                  </a:lnTo>
                  <a:lnTo>
                    <a:pt x="68" y="58"/>
                  </a:lnTo>
                  <a:lnTo>
                    <a:pt x="66" y="64"/>
                  </a:lnTo>
                  <a:lnTo>
                    <a:pt x="62" y="68"/>
                  </a:lnTo>
                  <a:lnTo>
                    <a:pt x="58" y="73"/>
                  </a:lnTo>
                  <a:lnTo>
                    <a:pt x="54" y="77"/>
                  </a:lnTo>
                  <a:lnTo>
                    <a:pt x="52" y="81"/>
                  </a:lnTo>
                  <a:lnTo>
                    <a:pt x="46" y="83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29" y="85"/>
                  </a:lnTo>
                  <a:lnTo>
                    <a:pt x="27" y="83"/>
                  </a:lnTo>
                  <a:lnTo>
                    <a:pt x="23" y="83"/>
                  </a:lnTo>
                  <a:lnTo>
                    <a:pt x="23" y="81"/>
                  </a:lnTo>
                  <a:lnTo>
                    <a:pt x="19" y="79"/>
                  </a:lnTo>
                  <a:lnTo>
                    <a:pt x="19" y="77"/>
                  </a:lnTo>
                  <a:lnTo>
                    <a:pt x="21" y="70"/>
                  </a:lnTo>
                  <a:lnTo>
                    <a:pt x="21" y="68"/>
                  </a:lnTo>
                  <a:lnTo>
                    <a:pt x="23" y="68"/>
                  </a:lnTo>
                  <a:lnTo>
                    <a:pt x="27" y="68"/>
                  </a:lnTo>
                  <a:lnTo>
                    <a:pt x="31" y="66"/>
                  </a:lnTo>
                  <a:lnTo>
                    <a:pt x="37" y="64"/>
                  </a:lnTo>
                  <a:lnTo>
                    <a:pt x="41" y="60"/>
                  </a:lnTo>
                  <a:lnTo>
                    <a:pt x="48" y="56"/>
                  </a:lnTo>
                  <a:lnTo>
                    <a:pt x="50" y="52"/>
                  </a:lnTo>
                  <a:lnTo>
                    <a:pt x="52" y="48"/>
                  </a:lnTo>
                  <a:lnTo>
                    <a:pt x="52" y="44"/>
                  </a:lnTo>
                  <a:lnTo>
                    <a:pt x="52" y="40"/>
                  </a:lnTo>
                  <a:lnTo>
                    <a:pt x="50" y="33"/>
                  </a:lnTo>
                  <a:lnTo>
                    <a:pt x="48" y="29"/>
                  </a:lnTo>
                  <a:lnTo>
                    <a:pt x="46" y="25"/>
                  </a:lnTo>
                  <a:lnTo>
                    <a:pt x="44" y="23"/>
                  </a:lnTo>
                  <a:lnTo>
                    <a:pt x="39" y="19"/>
                  </a:lnTo>
                  <a:lnTo>
                    <a:pt x="35" y="19"/>
                  </a:lnTo>
                  <a:lnTo>
                    <a:pt x="29" y="17"/>
                  </a:lnTo>
                  <a:lnTo>
                    <a:pt x="25" y="17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2" y="2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2" name="Freeform 53"/>
            <p:cNvSpPr>
              <a:spLocks/>
            </p:cNvSpPr>
            <p:nvPr/>
          </p:nvSpPr>
          <p:spPr bwMode="auto">
            <a:xfrm>
              <a:off x="6382" y="2702"/>
              <a:ext cx="27" cy="124"/>
            </a:xfrm>
            <a:custGeom>
              <a:avLst/>
              <a:gdLst>
                <a:gd name="T0" fmla="*/ 0 w 27"/>
                <a:gd name="T1" fmla="*/ 4 h 124"/>
                <a:gd name="T2" fmla="*/ 0 w 27"/>
                <a:gd name="T3" fmla="*/ 13 h 124"/>
                <a:gd name="T4" fmla="*/ 0 w 27"/>
                <a:gd name="T5" fmla="*/ 21 h 124"/>
                <a:gd name="T6" fmla="*/ 0 w 27"/>
                <a:gd name="T7" fmla="*/ 31 h 124"/>
                <a:gd name="T8" fmla="*/ 0 w 27"/>
                <a:gd name="T9" fmla="*/ 39 h 124"/>
                <a:gd name="T10" fmla="*/ 0 w 27"/>
                <a:gd name="T11" fmla="*/ 50 h 124"/>
                <a:gd name="T12" fmla="*/ 0 w 27"/>
                <a:gd name="T13" fmla="*/ 62 h 124"/>
                <a:gd name="T14" fmla="*/ 0 w 27"/>
                <a:gd name="T15" fmla="*/ 72 h 124"/>
                <a:gd name="T16" fmla="*/ 0 w 27"/>
                <a:gd name="T17" fmla="*/ 81 h 124"/>
                <a:gd name="T18" fmla="*/ 0 w 27"/>
                <a:gd name="T19" fmla="*/ 91 h 124"/>
                <a:gd name="T20" fmla="*/ 2 w 27"/>
                <a:gd name="T21" fmla="*/ 99 h 124"/>
                <a:gd name="T22" fmla="*/ 2 w 27"/>
                <a:gd name="T23" fmla="*/ 110 h 124"/>
                <a:gd name="T24" fmla="*/ 4 w 27"/>
                <a:gd name="T25" fmla="*/ 120 h 124"/>
                <a:gd name="T26" fmla="*/ 11 w 27"/>
                <a:gd name="T27" fmla="*/ 124 h 124"/>
                <a:gd name="T28" fmla="*/ 17 w 27"/>
                <a:gd name="T29" fmla="*/ 120 h 124"/>
                <a:gd name="T30" fmla="*/ 21 w 27"/>
                <a:gd name="T31" fmla="*/ 114 h 124"/>
                <a:gd name="T32" fmla="*/ 23 w 27"/>
                <a:gd name="T33" fmla="*/ 105 h 124"/>
                <a:gd name="T34" fmla="*/ 25 w 27"/>
                <a:gd name="T35" fmla="*/ 95 h 124"/>
                <a:gd name="T36" fmla="*/ 25 w 27"/>
                <a:gd name="T37" fmla="*/ 85 h 124"/>
                <a:gd name="T38" fmla="*/ 25 w 27"/>
                <a:gd name="T39" fmla="*/ 79 h 124"/>
                <a:gd name="T40" fmla="*/ 27 w 27"/>
                <a:gd name="T41" fmla="*/ 70 h 124"/>
                <a:gd name="T42" fmla="*/ 27 w 27"/>
                <a:gd name="T43" fmla="*/ 64 h 124"/>
                <a:gd name="T44" fmla="*/ 27 w 27"/>
                <a:gd name="T45" fmla="*/ 56 h 124"/>
                <a:gd name="T46" fmla="*/ 27 w 27"/>
                <a:gd name="T47" fmla="*/ 48 h 124"/>
                <a:gd name="T48" fmla="*/ 25 w 27"/>
                <a:gd name="T49" fmla="*/ 39 h 124"/>
                <a:gd name="T50" fmla="*/ 25 w 27"/>
                <a:gd name="T51" fmla="*/ 33 h 124"/>
                <a:gd name="T52" fmla="*/ 25 w 27"/>
                <a:gd name="T53" fmla="*/ 25 h 124"/>
                <a:gd name="T54" fmla="*/ 23 w 27"/>
                <a:gd name="T55" fmla="*/ 17 h 124"/>
                <a:gd name="T56" fmla="*/ 19 w 27"/>
                <a:gd name="T57" fmla="*/ 13 h 124"/>
                <a:gd name="T58" fmla="*/ 13 w 27"/>
                <a:gd name="T59" fmla="*/ 6 h 124"/>
                <a:gd name="T60" fmla="*/ 2 w 27"/>
                <a:gd name="T61" fmla="*/ 2 h 124"/>
                <a:gd name="T62" fmla="*/ 0 w 27"/>
                <a:gd name="T63" fmla="*/ 0 h 1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7"/>
                <a:gd name="T97" fmla="*/ 0 h 124"/>
                <a:gd name="T98" fmla="*/ 27 w 27"/>
                <a:gd name="T99" fmla="*/ 124 h 1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7" h="124">
                  <a:moveTo>
                    <a:pt x="0" y="0"/>
                  </a:moveTo>
                  <a:lnTo>
                    <a:pt x="0" y="4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2" y="103"/>
                  </a:lnTo>
                  <a:lnTo>
                    <a:pt x="2" y="110"/>
                  </a:lnTo>
                  <a:lnTo>
                    <a:pt x="4" y="116"/>
                  </a:lnTo>
                  <a:lnTo>
                    <a:pt x="4" y="120"/>
                  </a:lnTo>
                  <a:lnTo>
                    <a:pt x="7" y="122"/>
                  </a:lnTo>
                  <a:lnTo>
                    <a:pt x="11" y="124"/>
                  </a:lnTo>
                  <a:lnTo>
                    <a:pt x="15" y="122"/>
                  </a:lnTo>
                  <a:lnTo>
                    <a:pt x="17" y="120"/>
                  </a:lnTo>
                  <a:lnTo>
                    <a:pt x="19" y="118"/>
                  </a:lnTo>
                  <a:lnTo>
                    <a:pt x="21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5" y="101"/>
                  </a:lnTo>
                  <a:lnTo>
                    <a:pt x="25" y="95"/>
                  </a:lnTo>
                  <a:lnTo>
                    <a:pt x="25" y="91"/>
                  </a:lnTo>
                  <a:lnTo>
                    <a:pt x="25" y="85"/>
                  </a:lnTo>
                  <a:lnTo>
                    <a:pt x="25" y="83"/>
                  </a:lnTo>
                  <a:lnTo>
                    <a:pt x="25" y="79"/>
                  </a:lnTo>
                  <a:lnTo>
                    <a:pt x="27" y="75"/>
                  </a:lnTo>
                  <a:lnTo>
                    <a:pt x="27" y="70"/>
                  </a:lnTo>
                  <a:lnTo>
                    <a:pt x="27" y="68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7" y="56"/>
                  </a:lnTo>
                  <a:lnTo>
                    <a:pt x="27" y="52"/>
                  </a:lnTo>
                  <a:lnTo>
                    <a:pt x="27" y="48"/>
                  </a:lnTo>
                  <a:lnTo>
                    <a:pt x="27" y="44"/>
                  </a:lnTo>
                  <a:lnTo>
                    <a:pt x="25" y="39"/>
                  </a:lnTo>
                  <a:lnTo>
                    <a:pt x="25" y="37"/>
                  </a:lnTo>
                  <a:lnTo>
                    <a:pt x="25" y="33"/>
                  </a:lnTo>
                  <a:lnTo>
                    <a:pt x="25" y="31"/>
                  </a:lnTo>
                  <a:lnTo>
                    <a:pt x="25" y="25"/>
                  </a:lnTo>
                  <a:lnTo>
                    <a:pt x="25" y="21"/>
                  </a:lnTo>
                  <a:lnTo>
                    <a:pt x="23" y="17"/>
                  </a:lnTo>
                  <a:lnTo>
                    <a:pt x="23" y="15"/>
                  </a:lnTo>
                  <a:lnTo>
                    <a:pt x="19" y="13"/>
                  </a:lnTo>
                  <a:lnTo>
                    <a:pt x="17" y="8"/>
                  </a:lnTo>
                  <a:lnTo>
                    <a:pt x="13" y="6"/>
                  </a:lnTo>
                  <a:lnTo>
                    <a:pt x="9" y="6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3" name="Freeform 54"/>
            <p:cNvSpPr>
              <a:spLocks/>
            </p:cNvSpPr>
            <p:nvPr/>
          </p:nvSpPr>
          <p:spPr bwMode="auto">
            <a:xfrm>
              <a:off x="6389" y="2979"/>
              <a:ext cx="28" cy="105"/>
            </a:xfrm>
            <a:custGeom>
              <a:avLst/>
              <a:gdLst>
                <a:gd name="T0" fmla="*/ 2 w 28"/>
                <a:gd name="T1" fmla="*/ 8 h 105"/>
                <a:gd name="T2" fmla="*/ 2 w 28"/>
                <a:gd name="T3" fmla="*/ 12 h 105"/>
                <a:gd name="T4" fmla="*/ 2 w 28"/>
                <a:gd name="T5" fmla="*/ 18 h 105"/>
                <a:gd name="T6" fmla="*/ 2 w 28"/>
                <a:gd name="T7" fmla="*/ 20 h 105"/>
                <a:gd name="T8" fmla="*/ 2 w 28"/>
                <a:gd name="T9" fmla="*/ 25 h 105"/>
                <a:gd name="T10" fmla="*/ 2 w 28"/>
                <a:gd name="T11" fmla="*/ 29 h 105"/>
                <a:gd name="T12" fmla="*/ 2 w 28"/>
                <a:gd name="T13" fmla="*/ 33 h 105"/>
                <a:gd name="T14" fmla="*/ 2 w 28"/>
                <a:gd name="T15" fmla="*/ 35 h 105"/>
                <a:gd name="T16" fmla="*/ 2 w 28"/>
                <a:gd name="T17" fmla="*/ 39 h 105"/>
                <a:gd name="T18" fmla="*/ 2 w 28"/>
                <a:gd name="T19" fmla="*/ 43 h 105"/>
                <a:gd name="T20" fmla="*/ 2 w 28"/>
                <a:gd name="T21" fmla="*/ 47 h 105"/>
                <a:gd name="T22" fmla="*/ 2 w 28"/>
                <a:gd name="T23" fmla="*/ 51 h 105"/>
                <a:gd name="T24" fmla="*/ 2 w 28"/>
                <a:gd name="T25" fmla="*/ 56 h 105"/>
                <a:gd name="T26" fmla="*/ 2 w 28"/>
                <a:gd name="T27" fmla="*/ 60 h 105"/>
                <a:gd name="T28" fmla="*/ 2 w 28"/>
                <a:gd name="T29" fmla="*/ 66 h 105"/>
                <a:gd name="T30" fmla="*/ 0 w 28"/>
                <a:gd name="T31" fmla="*/ 68 h 105"/>
                <a:gd name="T32" fmla="*/ 0 w 28"/>
                <a:gd name="T33" fmla="*/ 72 h 105"/>
                <a:gd name="T34" fmla="*/ 0 w 28"/>
                <a:gd name="T35" fmla="*/ 76 h 105"/>
                <a:gd name="T36" fmla="*/ 0 w 28"/>
                <a:gd name="T37" fmla="*/ 80 h 105"/>
                <a:gd name="T38" fmla="*/ 0 w 28"/>
                <a:gd name="T39" fmla="*/ 82 h 105"/>
                <a:gd name="T40" fmla="*/ 0 w 28"/>
                <a:gd name="T41" fmla="*/ 87 h 105"/>
                <a:gd name="T42" fmla="*/ 0 w 28"/>
                <a:gd name="T43" fmla="*/ 91 h 105"/>
                <a:gd name="T44" fmla="*/ 0 w 28"/>
                <a:gd name="T45" fmla="*/ 93 h 105"/>
                <a:gd name="T46" fmla="*/ 0 w 28"/>
                <a:gd name="T47" fmla="*/ 99 h 105"/>
                <a:gd name="T48" fmla="*/ 0 w 28"/>
                <a:gd name="T49" fmla="*/ 103 h 105"/>
                <a:gd name="T50" fmla="*/ 0 w 28"/>
                <a:gd name="T51" fmla="*/ 105 h 105"/>
                <a:gd name="T52" fmla="*/ 0 w 28"/>
                <a:gd name="T53" fmla="*/ 105 h 105"/>
                <a:gd name="T54" fmla="*/ 28 w 28"/>
                <a:gd name="T55" fmla="*/ 103 h 105"/>
                <a:gd name="T56" fmla="*/ 28 w 28"/>
                <a:gd name="T57" fmla="*/ 103 h 105"/>
                <a:gd name="T58" fmla="*/ 28 w 28"/>
                <a:gd name="T59" fmla="*/ 99 h 105"/>
                <a:gd name="T60" fmla="*/ 28 w 28"/>
                <a:gd name="T61" fmla="*/ 95 h 105"/>
                <a:gd name="T62" fmla="*/ 28 w 28"/>
                <a:gd name="T63" fmla="*/ 89 h 105"/>
                <a:gd name="T64" fmla="*/ 28 w 28"/>
                <a:gd name="T65" fmla="*/ 84 h 105"/>
                <a:gd name="T66" fmla="*/ 28 w 28"/>
                <a:gd name="T67" fmla="*/ 80 h 105"/>
                <a:gd name="T68" fmla="*/ 28 w 28"/>
                <a:gd name="T69" fmla="*/ 76 h 105"/>
                <a:gd name="T70" fmla="*/ 28 w 28"/>
                <a:gd name="T71" fmla="*/ 74 h 105"/>
                <a:gd name="T72" fmla="*/ 28 w 28"/>
                <a:gd name="T73" fmla="*/ 68 h 105"/>
                <a:gd name="T74" fmla="*/ 28 w 28"/>
                <a:gd name="T75" fmla="*/ 64 h 105"/>
                <a:gd name="T76" fmla="*/ 28 w 28"/>
                <a:gd name="T77" fmla="*/ 60 h 105"/>
                <a:gd name="T78" fmla="*/ 28 w 28"/>
                <a:gd name="T79" fmla="*/ 56 h 105"/>
                <a:gd name="T80" fmla="*/ 26 w 28"/>
                <a:gd name="T81" fmla="*/ 49 h 105"/>
                <a:gd name="T82" fmla="*/ 26 w 28"/>
                <a:gd name="T83" fmla="*/ 45 h 105"/>
                <a:gd name="T84" fmla="*/ 26 w 28"/>
                <a:gd name="T85" fmla="*/ 41 h 105"/>
                <a:gd name="T86" fmla="*/ 26 w 28"/>
                <a:gd name="T87" fmla="*/ 37 h 105"/>
                <a:gd name="T88" fmla="*/ 26 w 28"/>
                <a:gd name="T89" fmla="*/ 33 h 105"/>
                <a:gd name="T90" fmla="*/ 26 w 28"/>
                <a:gd name="T91" fmla="*/ 29 h 105"/>
                <a:gd name="T92" fmla="*/ 24 w 28"/>
                <a:gd name="T93" fmla="*/ 25 h 105"/>
                <a:gd name="T94" fmla="*/ 24 w 28"/>
                <a:gd name="T95" fmla="*/ 20 h 105"/>
                <a:gd name="T96" fmla="*/ 24 w 28"/>
                <a:gd name="T97" fmla="*/ 14 h 105"/>
                <a:gd name="T98" fmla="*/ 22 w 28"/>
                <a:gd name="T99" fmla="*/ 8 h 105"/>
                <a:gd name="T100" fmla="*/ 20 w 28"/>
                <a:gd name="T101" fmla="*/ 4 h 105"/>
                <a:gd name="T102" fmla="*/ 20 w 28"/>
                <a:gd name="T103" fmla="*/ 4 h 105"/>
                <a:gd name="T104" fmla="*/ 14 w 28"/>
                <a:gd name="T105" fmla="*/ 0 h 105"/>
                <a:gd name="T106" fmla="*/ 12 w 28"/>
                <a:gd name="T107" fmla="*/ 0 h 105"/>
                <a:gd name="T108" fmla="*/ 8 w 28"/>
                <a:gd name="T109" fmla="*/ 0 h 105"/>
                <a:gd name="T110" fmla="*/ 6 w 28"/>
                <a:gd name="T111" fmla="*/ 2 h 105"/>
                <a:gd name="T112" fmla="*/ 4 w 28"/>
                <a:gd name="T113" fmla="*/ 6 h 105"/>
                <a:gd name="T114" fmla="*/ 2 w 28"/>
                <a:gd name="T115" fmla="*/ 8 h 105"/>
                <a:gd name="T116" fmla="*/ 2 w 28"/>
                <a:gd name="T117" fmla="*/ 8 h 10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"/>
                <a:gd name="T178" fmla="*/ 0 h 105"/>
                <a:gd name="T179" fmla="*/ 28 w 28"/>
                <a:gd name="T180" fmla="*/ 105 h 10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" h="105">
                  <a:moveTo>
                    <a:pt x="2" y="8"/>
                  </a:moveTo>
                  <a:lnTo>
                    <a:pt x="2" y="12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7"/>
                  </a:lnTo>
                  <a:lnTo>
                    <a:pt x="2" y="51"/>
                  </a:lnTo>
                  <a:lnTo>
                    <a:pt x="2" y="56"/>
                  </a:lnTo>
                  <a:lnTo>
                    <a:pt x="2" y="60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0" y="99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28" y="103"/>
                  </a:lnTo>
                  <a:lnTo>
                    <a:pt x="28" y="99"/>
                  </a:lnTo>
                  <a:lnTo>
                    <a:pt x="28" y="95"/>
                  </a:lnTo>
                  <a:lnTo>
                    <a:pt x="28" y="89"/>
                  </a:lnTo>
                  <a:lnTo>
                    <a:pt x="28" y="84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8" y="68"/>
                  </a:lnTo>
                  <a:lnTo>
                    <a:pt x="28" y="64"/>
                  </a:lnTo>
                  <a:lnTo>
                    <a:pt x="28" y="60"/>
                  </a:lnTo>
                  <a:lnTo>
                    <a:pt x="28" y="56"/>
                  </a:lnTo>
                  <a:lnTo>
                    <a:pt x="26" y="49"/>
                  </a:lnTo>
                  <a:lnTo>
                    <a:pt x="26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24" y="25"/>
                  </a:lnTo>
                  <a:lnTo>
                    <a:pt x="24" y="20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4" name="Freeform 55"/>
            <p:cNvSpPr>
              <a:spLocks/>
            </p:cNvSpPr>
            <p:nvPr/>
          </p:nvSpPr>
          <p:spPr bwMode="auto">
            <a:xfrm>
              <a:off x="6374" y="2376"/>
              <a:ext cx="33" cy="130"/>
            </a:xfrm>
            <a:custGeom>
              <a:avLst/>
              <a:gdLst>
                <a:gd name="T0" fmla="*/ 6 w 33"/>
                <a:gd name="T1" fmla="*/ 0 h 130"/>
                <a:gd name="T2" fmla="*/ 2 w 33"/>
                <a:gd name="T3" fmla="*/ 4 h 130"/>
                <a:gd name="T4" fmla="*/ 0 w 33"/>
                <a:gd name="T5" fmla="*/ 12 h 130"/>
                <a:gd name="T6" fmla="*/ 0 w 33"/>
                <a:gd name="T7" fmla="*/ 25 h 130"/>
                <a:gd name="T8" fmla="*/ 0 w 33"/>
                <a:gd name="T9" fmla="*/ 33 h 130"/>
                <a:gd name="T10" fmla="*/ 0 w 33"/>
                <a:gd name="T11" fmla="*/ 41 h 130"/>
                <a:gd name="T12" fmla="*/ 0 w 33"/>
                <a:gd name="T13" fmla="*/ 52 h 130"/>
                <a:gd name="T14" fmla="*/ 0 w 33"/>
                <a:gd name="T15" fmla="*/ 60 h 130"/>
                <a:gd name="T16" fmla="*/ 0 w 33"/>
                <a:gd name="T17" fmla="*/ 66 h 130"/>
                <a:gd name="T18" fmla="*/ 2 w 33"/>
                <a:gd name="T19" fmla="*/ 74 h 130"/>
                <a:gd name="T20" fmla="*/ 2 w 33"/>
                <a:gd name="T21" fmla="*/ 83 h 130"/>
                <a:gd name="T22" fmla="*/ 2 w 33"/>
                <a:gd name="T23" fmla="*/ 89 h 130"/>
                <a:gd name="T24" fmla="*/ 2 w 33"/>
                <a:gd name="T25" fmla="*/ 101 h 130"/>
                <a:gd name="T26" fmla="*/ 4 w 33"/>
                <a:gd name="T27" fmla="*/ 114 h 130"/>
                <a:gd name="T28" fmla="*/ 6 w 33"/>
                <a:gd name="T29" fmla="*/ 122 h 130"/>
                <a:gd name="T30" fmla="*/ 12 w 33"/>
                <a:gd name="T31" fmla="*/ 128 h 130"/>
                <a:gd name="T32" fmla="*/ 23 w 33"/>
                <a:gd name="T33" fmla="*/ 128 h 130"/>
                <a:gd name="T34" fmla="*/ 29 w 33"/>
                <a:gd name="T35" fmla="*/ 122 h 130"/>
                <a:gd name="T36" fmla="*/ 31 w 33"/>
                <a:gd name="T37" fmla="*/ 114 h 130"/>
                <a:gd name="T38" fmla="*/ 31 w 33"/>
                <a:gd name="T39" fmla="*/ 103 h 130"/>
                <a:gd name="T40" fmla="*/ 31 w 33"/>
                <a:gd name="T41" fmla="*/ 95 h 130"/>
                <a:gd name="T42" fmla="*/ 31 w 33"/>
                <a:gd name="T43" fmla="*/ 87 h 130"/>
                <a:gd name="T44" fmla="*/ 31 w 33"/>
                <a:gd name="T45" fmla="*/ 79 h 130"/>
                <a:gd name="T46" fmla="*/ 31 w 33"/>
                <a:gd name="T47" fmla="*/ 70 h 130"/>
                <a:gd name="T48" fmla="*/ 31 w 33"/>
                <a:gd name="T49" fmla="*/ 60 h 130"/>
                <a:gd name="T50" fmla="*/ 31 w 33"/>
                <a:gd name="T51" fmla="*/ 52 h 130"/>
                <a:gd name="T52" fmla="*/ 29 w 33"/>
                <a:gd name="T53" fmla="*/ 41 h 130"/>
                <a:gd name="T54" fmla="*/ 29 w 33"/>
                <a:gd name="T55" fmla="*/ 33 h 130"/>
                <a:gd name="T56" fmla="*/ 27 w 33"/>
                <a:gd name="T57" fmla="*/ 25 h 130"/>
                <a:gd name="T58" fmla="*/ 25 w 33"/>
                <a:gd name="T59" fmla="*/ 15 h 130"/>
                <a:gd name="T60" fmla="*/ 23 w 33"/>
                <a:gd name="T61" fmla="*/ 6 h 130"/>
                <a:gd name="T62" fmla="*/ 19 w 33"/>
                <a:gd name="T63" fmla="*/ 2 h 130"/>
                <a:gd name="T64" fmla="*/ 12 w 33"/>
                <a:gd name="T65" fmla="*/ 0 h 130"/>
                <a:gd name="T66" fmla="*/ 10 w 33"/>
                <a:gd name="T67" fmla="*/ 2 h 13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"/>
                <a:gd name="T103" fmla="*/ 0 h 130"/>
                <a:gd name="T104" fmla="*/ 33 w 33"/>
                <a:gd name="T105" fmla="*/ 130 h 13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" h="130">
                  <a:moveTo>
                    <a:pt x="10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2" y="83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2" y="93"/>
                  </a:lnTo>
                  <a:lnTo>
                    <a:pt x="2" y="101"/>
                  </a:lnTo>
                  <a:lnTo>
                    <a:pt x="4" y="107"/>
                  </a:lnTo>
                  <a:lnTo>
                    <a:pt x="4" y="114"/>
                  </a:lnTo>
                  <a:lnTo>
                    <a:pt x="6" y="118"/>
                  </a:lnTo>
                  <a:lnTo>
                    <a:pt x="6" y="122"/>
                  </a:lnTo>
                  <a:lnTo>
                    <a:pt x="8" y="124"/>
                  </a:lnTo>
                  <a:lnTo>
                    <a:pt x="12" y="128"/>
                  </a:lnTo>
                  <a:lnTo>
                    <a:pt x="19" y="130"/>
                  </a:lnTo>
                  <a:lnTo>
                    <a:pt x="23" y="128"/>
                  </a:lnTo>
                  <a:lnTo>
                    <a:pt x="25" y="126"/>
                  </a:lnTo>
                  <a:lnTo>
                    <a:pt x="29" y="122"/>
                  </a:lnTo>
                  <a:lnTo>
                    <a:pt x="31" y="118"/>
                  </a:lnTo>
                  <a:lnTo>
                    <a:pt x="31" y="114"/>
                  </a:lnTo>
                  <a:lnTo>
                    <a:pt x="31" y="107"/>
                  </a:lnTo>
                  <a:lnTo>
                    <a:pt x="31" y="103"/>
                  </a:lnTo>
                  <a:lnTo>
                    <a:pt x="31" y="99"/>
                  </a:lnTo>
                  <a:lnTo>
                    <a:pt x="31" y="95"/>
                  </a:lnTo>
                  <a:lnTo>
                    <a:pt x="33" y="93"/>
                  </a:lnTo>
                  <a:lnTo>
                    <a:pt x="31" y="87"/>
                  </a:lnTo>
                  <a:lnTo>
                    <a:pt x="31" y="83"/>
                  </a:lnTo>
                  <a:lnTo>
                    <a:pt x="31" y="79"/>
                  </a:lnTo>
                  <a:lnTo>
                    <a:pt x="31" y="74"/>
                  </a:lnTo>
                  <a:lnTo>
                    <a:pt x="31" y="70"/>
                  </a:lnTo>
                  <a:lnTo>
                    <a:pt x="31" y="66"/>
                  </a:lnTo>
                  <a:lnTo>
                    <a:pt x="31" y="60"/>
                  </a:lnTo>
                  <a:lnTo>
                    <a:pt x="31" y="56"/>
                  </a:lnTo>
                  <a:lnTo>
                    <a:pt x="31" y="52"/>
                  </a:lnTo>
                  <a:lnTo>
                    <a:pt x="29" y="45"/>
                  </a:lnTo>
                  <a:lnTo>
                    <a:pt x="29" y="41"/>
                  </a:lnTo>
                  <a:lnTo>
                    <a:pt x="29" y="37"/>
                  </a:lnTo>
                  <a:lnTo>
                    <a:pt x="29" y="33"/>
                  </a:lnTo>
                  <a:lnTo>
                    <a:pt x="27" y="29"/>
                  </a:lnTo>
                  <a:lnTo>
                    <a:pt x="27" y="25"/>
                  </a:lnTo>
                  <a:lnTo>
                    <a:pt x="27" y="21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5" name="Freeform 56"/>
            <p:cNvSpPr>
              <a:spLocks/>
            </p:cNvSpPr>
            <p:nvPr/>
          </p:nvSpPr>
          <p:spPr bwMode="auto">
            <a:xfrm>
              <a:off x="6349" y="2017"/>
              <a:ext cx="29" cy="171"/>
            </a:xfrm>
            <a:custGeom>
              <a:avLst/>
              <a:gdLst>
                <a:gd name="T0" fmla="*/ 0 w 29"/>
                <a:gd name="T1" fmla="*/ 4 h 171"/>
                <a:gd name="T2" fmla="*/ 0 w 29"/>
                <a:gd name="T3" fmla="*/ 10 h 171"/>
                <a:gd name="T4" fmla="*/ 0 w 29"/>
                <a:gd name="T5" fmla="*/ 18 h 171"/>
                <a:gd name="T6" fmla="*/ 2 w 29"/>
                <a:gd name="T7" fmla="*/ 25 h 171"/>
                <a:gd name="T8" fmla="*/ 2 w 29"/>
                <a:gd name="T9" fmla="*/ 35 h 171"/>
                <a:gd name="T10" fmla="*/ 2 w 29"/>
                <a:gd name="T11" fmla="*/ 43 h 171"/>
                <a:gd name="T12" fmla="*/ 2 w 29"/>
                <a:gd name="T13" fmla="*/ 54 h 171"/>
                <a:gd name="T14" fmla="*/ 2 w 29"/>
                <a:gd name="T15" fmla="*/ 64 h 171"/>
                <a:gd name="T16" fmla="*/ 2 w 29"/>
                <a:gd name="T17" fmla="*/ 72 h 171"/>
                <a:gd name="T18" fmla="*/ 2 w 29"/>
                <a:gd name="T19" fmla="*/ 82 h 171"/>
                <a:gd name="T20" fmla="*/ 4 w 29"/>
                <a:gd name="T21" fmla="*/ 91 h 171"/>
                <a:gd name="T22" fmla="*/ 4 w 29"/>
                <a:gd name="T23" fmla="*/ 101 h 171"/>
                <a:gd name="T24" fmla="*/ 4 w 29"/>
                <a:gd name="T25" fmla="*/ 111 h 171"/>
                <a:gd name="T26" fmla="*/ 4 w 29"/>
                <a:gd name="T27" fmla="*/ 120 h 171"/>
                <a:gd name="T28" fmla="*/ 4 w 29"/>
                <a:gd name="T29" fmla="*/ 130 h 171"/>
                <a:gd name="T30" fmla="*/ 4 w 29"/>
                <a:gd name="T31" fmla="*/ 138 h 171"/>
                <a:gd name="T32" fmla="*/ 4 w 29"/>
                <a:gd name="T33" fmla="*/ 146 h 171"/>
                <a:gd name="T34" fmla="*/ 4 w 29"/>
                <a:gd name="T35" fmla="*/ 153 h 171"/>
                <a:gd name="T36" fmla="*/ 4 w 29"/>
                <a:gd name="T37" fmla="*/ 161 h 171"/>
                <a:gd name="T38" fmla="*/ 15 w 29"/>
                <a:gd name="T39" fmla="*/ 167 h 171"/>
                <a:gd name="T40" fmla="*/ 21 w 29"/>
                <a:gd name="T41" fmla="*/ 171 h 171"/>
                <a:gd name="T42" fmla="*/ 27 w 29"/>
                <a:gd name="T43" fmla="*/ 167 h 171"/>
                <a:gd name="T44" fmla="*/ 29 w 29"/>
                <a:gd name="T45" fmla="*/ 157 h 171"/>
                <a:gd name="T46" fmla="*/ 29 w 29"/>
                <a:gd name="T47" fmla="*/ 146 h 171"/>
                <a:gd name="T48" fmla="*/ 29 w 29"/>
                <a:gd name="T49" fmla="*/ 136 h 171"/>
                <a:gd name="T50" fmla="*/ 29 w 29"/>
                <a:gd name="T51" fmla="*/ 128 h 171"/>
                <a:gd name="T52" fmla="*/ 29 w 29"/>
                <a:gd name="T53" fmla="*/ 115 h 171"/>
                <a:gd name="T54" fmla="*/ 29 w 29"/>
                <a:gd name="T55" fmla="*/ 105 h 171"/>
                <a:gd name="T56" fmla="*/ 29 w 29"/>
                <a:gd name="T57" fmla="*/ 93 h 171"/>
                <a:gd name="T58" fmla="*/ 29 w 29"/>
                <a:gd name="T59" fmla="*/ 82 h 171"/>
                <a:gd name="T60" fmla="*/ 27 w 29"/>
                <a:gd name="T61" fmla="*/ 70 h 171"/>
                <a:gd name="T62" fmla="*/ 27 w 29"/>
                <a:gd name="T63" fmla="*/ 58 h 171"/>
                <a:gd name="T64" fmla="*/ 27 w 29"/>
                <a:gd name="T65" fmla="*/ 47 h 171"/>
                <a:gd name="T66" fmla="*/ 25 w 29"/>
                <a:gd name="T67" fmla="*/ 37 h 171"/>
                <a:gd name="T68" fmla="*/ 25 w 29"/>
                <a:gd name="T69" fmla="*/ 29 h 171"/>
                <a:gd name="T70" fmla="*/ 23 w 29"/>
                <a:gd name="T71" fmla="*/ 21 h 171"/>
                <a:gd name="T72" fmla="*/ 19 w 29"/>
                <a:gd name="T73" fmla="*/ 8 h 171"/>
                <a:gd name="T74" fmla="*/ 13 w 29"/>
                <a:gd name="T75" fmla="*/ 2 h 171"/>
                <a:gd name="T76" fmla="*/ 2 w 29"/>
                <a:gd name="T77" fmla="*/ 0 h 171"/>
                <a:gd name="T78" fmla="*/ 0 w 29"/>
                <a:gd name="T79" fmla="*/ 0 h 17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9"/>
                <a:gd name="T121" fmla="*/ 0 h 171"/>
                <a:gd name="T122" fmla="*/ 29 w 29"/>
                <a:gd name="T123" fmla="*/ 171 h 17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9" h="171">
                  <a:moveTo>
                    <a:pt x="0" y="0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2" y="49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2" y="64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2" y="78"/>
                  </a:lnTo>
                  <a:lnTo>
                    <a:pt x="2" y="82"/>
                  </a:lnTo>
                  <a:lnTo>
                    <a:pt x="4" y="87"/>
                  </a:lnTo>
                  <a:lnTo>
                    <a:pt x="4" y="91"/>
                  </a:lnTo>
                  <a:lnTo>
                    <a:pt x="4" y="95"/>
                  </a:lnTo>
                  <a:lnTo>
                    <a:pt x="4" y="101"/>
                  </a:lnTo>
                  <a:lnTo>
                    <a:pt x="4" y="107"/>
                  </a:lnTo>
                  <a:lnTo>
                    <a:pt x="4" y="111"/>
                  </a:lnTo>
                  <a:lnTo>
                    <a:pt x="4" y="115"/>
                  </a:lnTo>
                  <a:lnTo>
                    <a:pt x="4" y="120"/>
                  </a:lnTo>
                  <a:lnTo>
                    <a:pt x="4" y="126"/>
                  </a:lnTo>
                  <a:lnTo>
                    <a:pt x="4" y="130"/>
                  </a:lnTo>
                  <a:lnTo>
                    <a:pt x="4" y="134"/>
                  </a:lnTo>
                  <a:lnTo>
                    <a:pt x="4" y="138"/>
                  </a:lnTo>
                  <a:lnTo>
                    <a:pt x="4" y="142"/>
                  </a:lnTo>
                  <a:lnTo>
                    <a:pt x="4" y="146"/>
                  </a:lnTo>
                  <a:lnTo>
                    <a:pt x="4" y="151"/>
                  </a:lnTo>
                  <a:lnTo>
                    <a:pt x="4" y="153"/>
                  </a:lnTo>
                  <a:lnTo>
                    <a:pt x="4" y="157"/>
                  </a:lnTo>
                  <a:lnTo>
                    <a:pt x="4" y="161"/>
                  </a:lnTo>
                  <a:lnTo>
                    <a:pt x="9" y="165"/>
                  </a:lnTo>
                  <a:lnTo>
                    <a:pt x="15" y="167"/>
                  </a:lnTo>
                  <a:lnTo>
                    <a:pt x="19" y="171"/>
                  </a:lnTo>
                  <a:lnTo>
                    <a:pt x="21" y="171"/>
                  </a:lnTo>
                  <a:lnTo>
                    <a:pt x="25" y="169"/>
                  </a:lnTo>
                  <a:lnTo>
                    <a:pt x="27" y="167"/>
                  </a:lnTo>
                  <a:lnTo>
                    <a:pt x="29" y="161"/>
                  </a:lnTo>
                  <a:lnTo>
                    <a:pt x="29" y="157"/>
                  </a:lnTo>
                  <a:lnTo>
                    <a:pt x="29" y="151"/>
                  </a:lnTo>
                  <a:lnTo>
                    <a:pt x="29" y="146"/>
                  </a:lnTo>
                  <a:lnTo>
                    <a:pt x="29" y="142"/>
                  </a:lnTo>
                  <a:lnTo>
                    <a:pt x="29" y="136"/>
                  </a:lnTo>
                  <a:lnTo>
                    <a:pt x="29" y="132"/>
                  </a:lnTo>
                  <a:lnTo>
                    <a:pt x="29" y="128"/>
                  </a:lnTo>
                  <a:lnTo>
                    <a:pt x="29" y="122"/>
                  </a:lnTo>
                  <a:lnTo>
                    <a:pt x="29" y="115"/>
                  </a:lnTo>
                  <a:lnTo>
                    <a:pt x="29" y="111"/>
                  </a:lnTo>
                  <a:lnTo>
                    <a:pt x="29" y="105"/>
                  </a:lnTo>
                  <a:lnTo>
                    <a:pt x="29" y="99"/>
                  </a:lnTo>
                  <a:lnTo>
                    <a:pt x="29" y="93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7" y="76"/>
                  </a:lnTo>
                  <a:lnTo>
                    <a:pt x="27" y="70"/>
                  </a:lnTo>
                  <a:lnTo>
                    <a:pt x="27" y="64"/>
                  </a:lnTo>
                  <a:lnTo>
                    <a:pt x="27" y="58"/>
                  </a:lnTo>
                  <a:lnTo>
                    <a:pt x="27" y="54"/>
                  </a:lnTo>
                  <a:lnTo>
                    <a:pt x="27" y="47"/>
                  </a:lnTo>
                  <a:lnTo>
                    <a:pt x="27" y="43"/>
                  </a:lnTo>
                  <a:lnTo>
                    <a:pt x="25" y="37"/>
                  </a:lnTo>
                  <a:lnTo>
                    <a:pt x="25" y="33"/>
                  </a:lnTo>
                  <a:lnTo>
                    <a:pt x="25" y="29"/>
                  </a:lnTo>
                  <a:lnTo>
                    <a:pt x="25" y="27"/>
                  </a:lnTo>
                  <a:lnTo>
                    <a:pt x="23" y="21"/>
                  </a:lnTo>
                  <a:lnTo>
                    <a:pt x="23" y="16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6" name="Freeform 57"/>
            <p:cNvSpPr>
              <a:spLocks/>
            </p:cNvSpPr>
            <p:nvPr/>
          </p:nvSpPr>
          <p:spPr bwMode="auto">
            <a:xfrm>
              <a:off x="6341" y="1825"/>
              <a:ext cx="23" cy="89"/>
            </a:xfrm>
            <a:custGeom>
              <a:avLst/>
              <a:gdLst>
                <a:gd name="T0" fmla="*/ 0 w 23"/>
                <a:gd name="T1" fmla="*/ 6 h 89"/>
                <a:gd name="T2" fmla="*/ 0 w 23"/>
                <a:gd name="T3" fmla="*/ 10 h 89"/>
                <a:gd name="T4" fmla="*/ 0 w 23"/>
                <a:gd name="T5" fmla="*/ 14 h 89"/>
                <a:gd name="T6" fmla="*/ 0 w 23"/>
                <a:gd name="T7" fmla="*/ 21 h 89"/>
                <a:gd name="T8" fmla="*/ 2 w 23"/>
                <a:gd name="T9" fmla="*/ 27 h 89"/>
                <a:gd name="T10" fmla="*/ 2 w 23"/>
                <a:gd name="T11" fmla="*/ 33 h 89"/>
                <a:gd name="T12" fmla="*/ 2 w 23"/>
                <a:gd name="T13" fmla="*/ 39 h 89"/>
                <a:gd name="T14" fmla="*/ 2 w 23"/>
                <a:gd name="T15" fmla="*/ 45 h 89"/>
                <a:gd name="T16" fmla="*/ 2 w 23"/>
                <a:gd name="T17" fmla="*/ 54 h 89"/>
                <a:gd name="T18" fmla="*/ 2 w 23"/>
                <a:gd name="T19" fmla="*/ 58 h 89"/>
                <a:gd name="T20" fmla="*/ 2 w 23"/>
                <a:gd name="T21" fmla="*/ 64 h 89"/>
                <a:gd name="T22" fmla="*/ 2 w 23"/>
                <a:gd name="T23" fmla="*/ 70 h 89"/>
                <a:gd name="T24" fmla="*/ 2 w 23"/>
                <a:gd name="T25" fmla="*/ 76 h 89"/>
                <a:gd name="T26" fmla="*/ 2 w 23"/>
                <a:gd name="T27" fmla="*/ 80 h 89"/>
                <a:gd name="T28" fmla="*/ 4 w 23"/>
                <a:gd name="T29" fmla="*/ 85 h 89"/>
                <a:gd name="T30" fmla="*/ 4 w 23"/>
                <a:gd name="T31" fmla="*/ 87 h 89"/>
                <a:gd name="T32" fmla="*/ 6 w 23"/>
                <a:gd name="T33" fmla="*/ 89 h 89"/>
                <a:gd name="T34" fmla="*/ 12 w 23"/>
                <a:gd name="T35" fmla="*/ 89 h 89"/>
                <a:gd name="T36" fmla="*/ 19 w 23"/>
                <a:gd name="T37" fmla="*/ 85 h 89"/>
                <a:gd name="T38" fmla="*/ 19 w 23"/>
                <a:gd name="T39" fmla="*/ 80 h 89"/>
                <a:gd name="T40" fmla="*/ 21 w 23"/>
                <a:gd name="T41" fmla="*/ 76 h 89"/>
                <a:gd name="T42" fmla="*/ 21 w 23"/>
                <a:gd name="T43" fmla="*/ 70 h 89"/>
                <a:gd name="T44" fmla="*/ 23 w 23"/>
                <a:gd name="T45" fmla="*/ 66 h 89"/>
                <a:gd name="T46" fmla="*/ 23 w 23"/>
                <a:gd name="T47" fmla="*/ 62 h 89"/>
                <a:gd name="T48" fmla="*/ 23 w 23"/>
                <a:gd name="T49" fmla="*/ 58 h 89"/>
                <a:gd name="T50" fmla="*/ 23 w 23"/>
                <a:gd name="T51" fmla="*/ 54 h 89"/>
                <a:gd name="T52" fmla="*/ 23 w 23"/>
                <a:gd name="T53" fmla="*/ 52 h 89"/>
                <a:gd name="T54" fmla="*/ 23 w 23"/>
                <a:gd name="T55" fmla="*/ 45 h 89"/>
                <a:gd name="T56" fmla="*/ 23 w 23"/>
                <a:gd name="T57" fmla="*/ 41 h 89"/>
                <a:gd name="T58" fmla="*/ 23 w 23"/>
                <a:gd name="T59" fmla="*/ 37 h 89"/>
                <a:gd name="T60" fmla="*/ 23 w 23"/>
                <a:gd name="T61" fmla="*/ 33 h 89"/>
                <a:gd name="T62" fmla="*/ 23 w 23"/>
                <a:gd name="T63" fmla="*/ 27 h 89"/>
                <a:gd name="T64" fmla="*/ 23 w 23"/>
                <a:gd name="T65" fmla="*/ 23 h 89"/>
                <a:gd name="T66" fmla="*/ 21 w 23"/>
                <a:gd name="T67" fmla="*/ 18 h 89"/>
                <a:gd name="T68" fmla="*/ 21 w 23"/>
                <a:gd name="T69" fmla="*/ 14 h 89"/>
                <a:gd name="T70" fmla="*/ 19 w 23"/>
                <a:gd name="T71" fmla="*/ 10 h 89"/>
                <a:gd name="T72" fmla="*/ 19 w 23"/>
                <a:gd name="T73" fmla="*/ 8 h 89"/>
                <a:gd name="T74" fmla="*/ 19 w 23"/>
                <a:gd name="T75" fmla="*/ 4 h 89"/>
                <a:gd name="T76" fmla="*/ 17 w 23"/>
                <a:gd name="T77" fmla="*/ 2 h 89"/>
                <a:gd name="T78" fmla="*/ 12 w 23"/>
                <a:gd name="T79" fmla="*/ 0 h 89"/>
                <a:gd name="T80" fmla="*/ 10 w 23"/>
                <a:gd name="T81" fmla="*/ 0 h 89"/>
                <a:gd name="T82" fmla="*/ 6 w 23"/>
                <a:gd name="T83" fmla="*/ 0 h 89"/>
                <a:gd name="T84" fmla="*/ 4 w 23"/>
                <a:gd name="T85" fmla="*/ 2 h 89"/>
                <a:gd name="T86" fmla="*/ 2 w 23"/>
                <a:gd name="T87" fmla="*/ 4 h 89"/>
                <a:gd name="T88" fmla="*/ 0 w 23"/>
                <a:gd name="T89" fmla="*/ 6 h 89"/>
                <a:gd name="T90" fmla="*/ 0 w 23"/>
                <a:gd name="T91" fmla="*/ 6 h 8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"/>
                <a:gd name="T139" fmla="*/ 0 h 89"/>
                <a:gd name="T140" fmla="*/ 23 w 23"/>
                <a:gd name="T141" fmla="*/ 89 h 8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" h="89">
                  <a:moveTo>
                    <a:pt x="0" y="6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2" y="33"/>
                  </a:lnTo>
                  <a:lnTo>
                    <a:pt x="2" y="39"/>
                  </a:lnTo>
                  <a:lnTo>
                    <a:pt x="2" y="45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2" y="64"/>
                  </a:lnTo>
                  <a:lnTo>
                    <a:pt x="2" y="70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6" y="89"/>
                  </a:lnTo>
                  <a:lnTo>
                    <a:pt x="12" y="89"/>
                  </a:lnTo>
                  <a:lnTo>
                    <a:pt x="19" y="85"/>
                  </a:lnTo>
                  <a:lnTo>
                    <a:pt x="19" y="80"/>
                  </a:lnTo>
                  <a:lnTo>
                    <a:pt x="21" y="76"/>
                  </a:lnTo>
                  <a:lnTo>
                    <a:pt x="21" y="70"/>
                  </a:lnTo>
                  <a:lnTo>
                    <a:pt x="23" y="66"/>
                  </a:lnTo>
                  <a:lnTo>
                    <a:pt x="23" y="62"/>
                  </a:lnTo>
                  <a:lnTo>
                    <a:pt x="23" y="58"/>
                  </a:lnTo>
                  <a:lnTo>
                    <a:pt x="23" y="54"/>
                  </a:lnTo>
                  <a:lnTo>
                    <a:pt x="23" y="52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27"/>
                  </a:lnTo>
                  <a:lnTo>
                    <a:pt x="23" y="23"/>
                  </a:lnTo>
                  <a:lnTo>
                    <a:pt x="21" y="18"/>
                  </a:lnTo>
                  <a:lnTo>
                    <a:pt x="21" y="14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3" name="Rectangle 58"/>
          <p:cNvSpPr>
            <a:spLocks noChangeArrowheads="1"/>
          </p:cNvSpPr>
          <p:nvPr/>
        </p:nvSpPr>
        <p:spPr bwMode="auto">
          <a:xfrm>
            <a:off x="3995738" y="1844675"/>
            <a:ext cx="15113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Talla: 38</a:t>
            </a:r>
          </a:p>
          <a:p>
            <a:pPr algn="ctr"/>
            <a:r>
              <a:rPr lang="en-GB" sz="1800"/>
              <a:t>Precio: €25</a:t>
            </a: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323850" y="3284538"/>
            <a:ext cx="8640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The jumper is </a:t>
            </a:r>
            <a:r>
              <a:rPr lang="en-GB">
                <a:solidFill>
                  <a:srgbClr val="FF6600"/>
                </a:solidFill>
              </a:rPr>
              <a:t>more expensive than</a:t>
            </a:r>
            <a:r>
              <a:rPr lang="en-GB"/>
              <a:t> the shirt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468313" y="3860800"/>
            <a:ext cx="8424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>
                <a:solidFill>
                  <a:srgbClr val="0000FF"/>
                </a:solidFill>
              </a:rPr>
              <a:t>El</a:t>
            </a:r>
            <a:r>
              <a:rPr lang="en-GB" sz="3600"/>
              <a:t> jersey es </a:t>
            </a:r>
            <a:r>
              <a:rPr lang="en-GB" sz="3600">
                <a:solidFill>
                  <a:srgbClr val="FF6600"/>
                </a:solidFill>
              </a:rPr>
              <a:t>más car</a:t>
            </a:r>
            <a:r>
              <a:rPr lang="en-GB" sz="3600">
                <a:solidFill>
                  <a:srgbClr val="0000FF"/>
                </a:solidFill>
              </a:rPr>
              <a:t>o</a:t>
            </a:r>
            <a:r>
              <a:rPr lang="en-GB" sz="3600">
                <a:solidFill>
                  <a:srgbClr val="FF6600"/>
                </a:solidFill>
              </a:rPr>
              <a:t> que</a:t>
            </a:r>
            <a:r>
              <a:rPr lang="en-GB" sz="3600"/>
              <a:t> la camisa</a:t>
            </a:r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323850" y="4941888"/>
            <a:ext cx="8569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The shirt is </a:t>
            </a:r>
            <a:r>
              <a:rPr lang="en-GB">
                <a:solidFill>
                  <a:srgbClr val="FF6600"/>
                </a:solidFill>
              </a:rPr>
              <a:t>cheaper than</a:t>
            </a:r>
            <a:r>
              <a:rPr lang="en-GB"/>
              <a:t> the jumper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323850" y="5516563"/>
            <a:ext cx="8497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>
                <a:solidFill>
                  <a:srgbClr val="993300"/>
                </a:solidFill>
              </a:rPr>
              <a:t>La</a:t>
            </a:r>
            <a:r>
              <a:rPr lang="en-GB" sz="3600"/>
              <a:t> camisa es </a:t>
            </a:r>
            <a:r>
              <a:rPr lang="en-GB" sz="3600">
                <a:solidFill>
                  <a:srgbClr val="FF6600"/>
                </a:solidFill>
              </a:rPr>
              <a:t>más barat</a:t>
            </a:r>
            <a:r>
              <a:rPr lang="en-GB" sz="3600">
                <a:solidFill>
                  <a:srgbClr val="993300"/>
                </a:solidFill>
              </a:rPr>
              <a:t>a</a:t>
            </a:r>
            <a:r>
              <a:rPr lang="en-GB" sz="3600">
                <a:solidFill>
                  <a:srgbClr val="FF6600"/>
                </a:solidFill>
              </a:rPr>
              <a:t> que</a:t>
            </a:r>
            <a:r>
              <a:rPr lang="en-GB" sz="3600"/>
              <a:t> el jersey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7" grpId="0"/>
      <p:bldP spid="7228" grpId="0"/>
      <p:bldP spid="7229" grpId="0"/>
      <p:bldP spid="72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j00865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675063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j00866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0"/>
            <a:ext cx="37084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2484438" y="188913"/>
            <a:ext cx="1727200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2484438" y="188913"/>
            <a:ext cx="18002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46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€45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4067175" y="1628775"/>
            <a:ext cx="1296988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4067175" y="1628775"/>
            <a:ext cx="12969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40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Precio:€23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50825" y="3213100"/>
            <a:ext cx="8642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The dress is </a:t>
            </a:r>
            <a:r>
              <a:rPr lang="en-GB">
                <a:solidFill>
                  <a:srgbClr val="FF6600"/>
                </a:solidFill>
              </a:rPr>
              <a:t>more expensive than</a:t>
            </a:r>
            <a:r>
              <a:rPr lang="en-GB"/>
              <a:t> the skirt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95288" y="3716338"/>
            <a:ext cx="8569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>
                <a:solidFill>
                  <a:srgbClr val="0000FF"/>
                </a:solidFill>
              </a:rPr>
              <a:t>El</a:t>
            </a:r>
            <a:r>
              <a:rPr lang="en-GB" sz="3600"/>
              <a:t> vestido es </a:t>
            </a:r>
            <a:r>
              <a:rPr lang="en-GB" sz="3600">
                <a:solidFill>
                  <a:srgbClr val="FF6600"/>
                </a:solidFill>
              </a:rPr>
              <a:t>más car</a:t>
            </a:r>
            <a:r>
              <a:rPr lang="en-GB" sz="3600">
                <a:solidFill>
                  <a:srgbClr val="0000FF"/>
                </a:solidFill>
              </a:rPr>
              <a:t>o</a:t>
            </a:r>
            <a:r>
              <a:rPr lang="en-GB" sz="3600">
                <a:solidFill>
                  <a:srgbClr val="FF6600"/>
                </a:solidFill>
              </a:rPr>
              <a:t> que</a:t>
            </a:r>
            <a:r>
              <a:rPr lang="en-GB" sz="3600"/>
              <a:t> la falda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68313" y="4581525"/>
            <a:ext cx="84248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The skirt is </a:t>
            </a:r>
            <a:r>
              <a:rPr lang="en-GB">
                <a:solidFill>
                  <a:srgbClr val="FF6600"/>
                </a:solidFill>
              </a:rPr>
              <a:t>cheaper than</a:t>
            </a:r>
            <a:r>
              <a:rPr lang="en-GB"/>
              <a:t> the dress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68313" y="5084763"/>
            <a:ext cx="8423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>
                <a:solidFill>
                  <a:srgbClr val="993300"/>
                </a:solidFill>
              </a:rPr>
              <a:t>La</a:t>
            </a:r>
            <a:r>
              <a:rPr lang="en-GB" sz="3600"/>
              <a:t> falda es </a:t>
            </a:r>
            <a:r>
              <a:rPr lang="en-GB" sz="3600">
                <a:solidFill>
                  <a:srgbClr val="FF6600"/>
                </a:solidFill>
              </a:rPr>
              <a:t>más barat</a:t>
            </a:r>
            <a:r>
              <a:rPr lang="en-GB" sz="3600">
                <a:solidFill>
                  <a:srgbClr val="993300"/>
                </a:solidFill>
              </a:rPr>
              <a:t>a</a:t>
            </a:r>
            <a:r>
              <a:rPr lang="en-GB" sz="3600">
                <a:solidFill>
                  <a:srgbClr val="FF6600"/>
                </a:solidFill>
              </a:rPr>
              <a:t> que</a:t>
            </a:r>
            <a:r>
              <a:rPr lang="en-GB" sz="3600"/>
              <a:t> el vestido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  <p:bldP spid="8203" grpId="0"/>
      <p:bldP spid="8204" grpId="0"/>
      <p:bldP spid="820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h0080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115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US" sz="1800"/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3059113" y="333375"/>
            <a:ext cx="1584325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Talla: 44</a:t>
            </a:r>
          </a:p>
          <a:p>
            <a:pPr algn="ctr"/>
            <a:r>
              <a:rPr lang="en-GB" sz="1800"/>
              <a:t>Precio: €56</a:t>
            </a:r>
          </a:p>
        </p:txBody>
      </p:sp>
      <p:pic>
        <p:nvPicPr>
          <p:cNvPr id="9222" name="Picture 9" descr="j01132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0"/>
            <a:ext cx="34925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5219700" y="2060575"/>
            <a:ext cx="1800225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Text Box 12"/>
          <p:cNvSpPr txBox="1">
            <a:spLocks noChangeArrowheads="1"/>
          </p:cNvSpPr>
          <p:nvPr/>
        </p:nvSpPr>
        <p:spPr bwMode="auto">
          <a:xfrm>
            <a:off x="5219700" y="2060575"/>
            <a:ext cx="18002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Talla: 52</a:t>
            </a:r>
          </a:p>
          <a:p>
            <a:pPr>
              <a:spcBef>
                <a:spcPct val="50000"/>
              </a:spcBef>
            </a:pPr>
            <a:r>
              <a:rPr lang="en-GB" sz="1800"/>
              <a:t>Precio: €60</a:t>
            </a:r>
          </a:p>
        </p:txBody>
      </p:sp>
      <p:sp>
        <p:nvSpPr>
          <p:cNvPr id="9225" name="Text Box 14"/>
          <p:cNvSpPr txBox="1">
            <a:spLocks noChangeArrowheads="1"/>
          </p:cNvSpPr>
          <p:nvPr/>
        </p:nvSpPr>
        <p:spPr bwMode="auto">
          <a:xfrm>
            <a:off x="6011863" y="3573463"/>
            <a:ext cx="3132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 </a:t>
            </a:r>
          </a:p>
        </p:txBody>
      </p:sp>
      <p:sp>
        <p:nvSpPr>
          <p:cNvPr id="9226" name="Text Box 15"/>
          <p:cNvSpPr txBox="1">
            <a:spLocks noChangeArrowheads="1"/>
          </p:cNvSpPr>
          <p:nvPr/>
        </p:nvSpPr>
        <p:spPr bwMode="auto">
          <a:xfrm>
            <a:off x="3132138" y="3357563"/>
            <a:ext cx="3168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3284538"/>
            <a:ext cx="3492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6600"/>
                </a:solidFill>
              </a:rPr>
              <a:t>Los</a:t>
            </a:r>
            <a:r>
              <a:rPr lang="en-GB"/>
              <a:t> vaqueros son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3276600" y="3284538"/>
            <a:ext cx="3311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6600"/>
                </a:solidFill>
              </a:rPr>
              <a:t>más barat</a:t>
            </a:r>
            <a:r>
              <a:rPr lang="en-GB">
                <a:solidFill>
                  <a:srgbClr val="006600"/>
                </a:solidFill>
              </a:rPr>
              <a:t>os</a:t>
            </a:r>
            <a:r>
              <a:rPr lang="en-GB">
                <a:solidFill>
                  <a:srgbClr val="FF6600"/>
                </a:solidFill>
              </a:rPr>
              <a:t> que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6443663" y="3284538"/>
            <a:ext cx="270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los patalones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0" y="4221163"/>
            <a:ext cx="3779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6600"/>
                </a:solidFill>
              </a:rPr>
              <a:t>Los</a:t>
            </a:r>
            <a:r>
              <a:rPr lang="en-GB"/>
              <a:t> pantalones son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563938" y="4221163"/>
            <a:ext cx="3024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6600"/>
                </a:solidFill>
              </a:rPr>
              <a:t>más car</a:t>
            </a:r>
            <a:r>
              <a:rPr lang="en-GB">
                <a:solidFill>
                  <a:srgbClr val="006600"/>
                </a:solidFill>
              </a:rPr>
              <a:t>os</a:t>
            </a:r>
            <a:r>
              <a:rPr lang="en-GB">
                <a:solidFill>
                  <a:srgbClr val="FF6600"/>
                </a:solidFill>
              </a:rPr>
              <a:t> que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300788" y="4221163"/>
            <a:ext cx="284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los vaqueros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2" grpId="0"/>
      <p:bldP spid="9233" grpId="0"/>
      <p:bldP spid="9234" grpId="0"/>
      <p:bldP spid="9235" grpId="0"/>
      <p:bldP spid="9236" grpId="0"/>
      <p:bldP spid="92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j03450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0"/>
            <a:ext cx="43211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3635375" y="0"/>
            <a:ext cx="2087563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Número: 37</a:t>
            </a:r>
          </a:p>
          <a:p>
            <a:pPr algn="ctr"/>
            <a:r>
              <a:rPr lang="en-GB" sz="1800"/>
              <a:t>Precio: € 35</a:t>
            </a:r>
          </a:p>
          <a:p>
            <a:pPr algn="ctr"/>
            <a:endParaRPr lang="en-GB" sz="1800"/>
          </a:p>
        </p:txBody>
      </p:sp>
      <p:pic>
        <p:nvPicPr>
          <p:cNvPr id="10244" name="Picture 6" descr="j023519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38725" y="0"/>
            <a:ext cx="41052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572000" y="1484313"/>
            <a:ext cx="20875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Número: 41</a:t>
            </a:r>
          </a:p>
          <a:p>
            <a:pPr algn="ctr"/>
            <a:r>
              <a:rPr lang="en-GB" sz="1800"/>
              <a:t>Precio: €70</a:t>
            </a:r>
          </a:p>
          <a:p>
            <a:pPr algn="ctr"/>
            <a:endParaRPr lang="en-GB" sz="18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0" y="3789363"/>
            <a:ext cx="3203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006600"/>
                </a:solidFill>
              </a:rPr>
              <a:t>Los</a:t>
            </a:r>
            <a:r>
              <a:rPr lang="en-GB"/>
              <a:t> zapatos son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987675" y="3789363"/>
            <a:ext cx="33131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6600"/>
                </a:solidFill>
              </a:rPr>
              <a:t>más barat</a:t>
            </a:r>
            <a:r>
              <a:rPr lang="en-GB">
                <a:solidFill>
                  <a:srgbClr val="006600"/>
                </a:solidFill>
              </a:rPr>
              <a:t>os</a:t>
            </a:r>
            <a:r>
              <a:rPr lang="en-GB">
                <a:solidFill>
                  <a:srgbClr val="FF6600"/>
                </a:solidFill>
              </a:rPr>
              <a:t> que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084888" y="3789363"/>
            <a:ext cx="2879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las botas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0" y="4724400"/>
            <a:ext cx="284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800080"/>
                </a:solidFill>
              </a:rPr>
              <a:t>Las</a:t>
            </a:r>
            <a:r>
              <a:rPr lang="en-GB"/>
              <a:t> botas son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555875" y="4724400"/>
            <a:ext cx="3095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</a:t>
            </a:r>
            <a:r>
              <a:rPr lang="en-GB">
                <a:solidFill>
                  <a:srgbClr val="FF6600"/>
                </a:solidFill>
              </a:rPr>
              <a:t>más car</a:t>
            </a:r>
            <a:r>
              <a:rPr lang="en-GB">
                <a:solidFill>
                  <a:srgbClr val="800080"/>
                </a:solidFill>
              </a:rPr>
              <a:t>as</a:t>
            </a:r>
            <a:r>
              <a:rPr lang="en-GB">
                <a:solidFill>
                  <a:srgbClr val="FF6600"/>
                </a:solidFill>
              </a:rPr>
              <a:t> que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292725" y="4724400"/>
            <a:ext cx="3382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los zapatos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0249" grpId="0"/>
      <p:bldP spid="10250" grpId="0"/>
      <p:bldP spid="10251" grpId="0"/>
      <p:bldP spid="10252" grpId="0"/>
      <p:bldP spid="102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Completa los adjectivos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u="sng" smtClean="0"/>
              <a:t>Singular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z="2400" smtClean="0"/>
              <a:t>mas</a:t>
            </a:r>
            <a:r>
              <a:rPr lang="en-GB" smtClean="0"/>
              <a:t>	</a:t>
            </a:r>
            <a:r>
              <a:rPr lang="en-GB" sz="2400" smtClean="0"/>
              <a:t>fem</a:t>
            </a:r>
          </a:p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caro</a:t>
            </a:r>
            <a:r>
              <a:rPr lang="en-GB" smtClean="0"/>
              <a:t>	</a:t>
            </a:r>
            <a:r>
              <a:rPr lang="en-GB" smtClean="0">
                <a:solidFill>
                  <a:srgbClr val="993300"/>
                </a:solidFill>
              </a:rPr>
              <a:t>cara</a:t>
            </a:r>
          </a:p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barato</a:t>
            </a:r>
            <a:r>
              <a:rPr lang="en-GB" smtClean="0"/>
              <a:t>	</a:t>
            </a:r>
            <a:r>
              <a:rPr lang="en-GB" smtClean="0">
                <a:solidFill>
                  <a:srgbClr val="993300"/>
                </a:solidFill>
              </a:rPr>
              <a:t>barata</a:t>
            </a:r>
          </a:p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pequeño</a:t>
            </a:r>
            <a:r>
              <a:rPr lang="en-GB" smtClean="0"/>
              <a:t>	</a:t>
            </a:r>
            <a:r>
              <a:rPr lang="en-GB" smtClean="0">
                <a:solidFill>
                  <a:srgbClr val="993300"/>
                </a:solidFill>
              </a:rPr>
              <a:t>pequeña</a:t>
            </a:r>
            <a:r>
              <a:rPr lang="en-GB" smtClean="0"/>
              <a:t>	</a:t>
            </a:r>
          </a:p>
          <a:p>
            <a:pPr eaLnBrk="1" hangingPunct="1"/>
            <a:r>
              <a:rPr lang="en-GB" smtClean="0"/>
              <a:t>grande	grande</a:t>
            </a:r>
          </a:p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bonito</a:t>
            </a:r>
            <a:r>
              <a:rPr lang="en-GB" smtClean="0"/>
              <a:t>	</a:t>
            </a:r>
            <a:r>
              <a:rPr lang="en-GB" smtClean="0">
                <a:solidFill>
                  <a:srgbClr val="993300"/>
                </a:solidFill>
              </a:rPr>
              <a:t>bonita</a:t>
            </a:r>
          </a:p>
          <a:p>
            <a:pPr eaLnBrk="1" hangingPunct="1"/>
            <a:r>
              <a:rPr lang="en-GB" smtClean="0">
                <a:solidFill>
                  <a:srgbClr val="0000FF"/>
                </a:solidFill>
              </a:rPr>
              <a:t>feo</a:t>
            </a:r>
            <a:r>
              <a:rPr lang="en-GB" smtClean="0"/>
              <a:t>		</a:t>
            </a:r>
            <a:r>
              <a:rPr lang="en-GB" smtClean="0">
                <a:solidFill>
                  <a:srgbClr val="993300"/>
                </a:solidFill>
              </a:rPr>
              <a:t>fea</a:t>
            </a:r>
          </a:p>
          <a:p>
            <a:pPr eaLnBrk="1" hangingPunct="1"/>
            <a:endParaRPr lang="en-GB" smtClean="0">
              <a:solidFill>
                <a:srgbClr val="FFFF66"/>
              </a:solidFill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u="sng" smtClean="0"/>
              <a:t>Plural</a:t>
            </a:r>
          </a:p>
          <a:p>
            <a:pPr eaLnBrk="1" hangingPunct="1">
              <a:buFontTx/>
              <a:buNone/>
            </a:pPr>
            <a:r>
              <a:rPr lang="en-GB" sz="2400" smtClean="0"/>
              <a:t>	mas	</a:t>
            </a:r>
            <a:r>
              <a:rPr lang="en-GB" smtClean="0"/>
              <a:t>	</a:t>
            </a:r>
            <a:r>
              <a:rPr lang="en-GB" sz="2400" smtClean="0"/>
              <a:t>fem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mtClean="0">
                <a:solidFill>
                  <a:srgbClr val="006600"/>
                </a:solidFill>
              </a:rPr>
              <a:t>caros</a:t>
            </a:r>
            <a:r>
              <a:rPr lang="en-GB" smtClean="0"/>
              <a:t>		</a:t>
            </a:r>
            <a:r>
              <a:rPr lang="en-GB" smtClean="0">
                <a:solidFill>
                  <a:srgbClr val="800080"/>
                </a:solidFill>
              </a:rPr>
              <a:t>caras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mtClean="0">
                <a:solidFill>
                  <a:srgbClr val="006600"/>
                </a:solidFill>
              </a:rPr>
              <a:t>baratos</a:t>
            </a:r>
            <a:r>
              <a:rPr lang="en-GB" smtClean="0"/>
              <a:t>	       </a:t>
            </a:r>
            <a:r>
              <a:rPr lang="en-GB" smtClean="0">
                <a:solidFill>
                  <a:srgbClr val="800080"/>
                </a:solidFill>
              </a:rPr>
              <a:t>baratas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mtClean="0">
                <a:solidFill>
                  <a:srgbClr val="006600"/>
                </a:solidFill>
              </a:rPr>
              <a:t>pequeños</a:t>
            </a:r>
            <a:r>
              <a:rPr lang="en-GB" smtClean="0"/>
              <a:t>   </a:t>
            </a:r>
            <a:r>
              <a:rPr lang="en-GB" smtClean="0">
                <a:solidFill>
                  <a:srgbClr val="800080"/>
                </a:solidFill>
              </a:rPr>
              <a:t>pequeñas</a:t>
            </a:r>
          </a:p>
          <a:p>
            <a:pPr eaLnBrk="1" hangingPunct="1">
              <a:buFontTx/>
              <a:buNone/>
            </a:pPr>
            <a:r>
              <a:rPr lang="en-GB" smtClean="0"/>
              <a:t>	grandes	       grandes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mtClean="0">
                <a:solidFill>
                  <a:srgbClr val="006600"/>
                </a:solidFill>
              </a:rPr>
              <a:t>bonitos</a:t>
            </a:r>
            <a:r>
              <a:rPr lang="en-GB" smtClean="0"/>
              <a:t>	        </a:t>
            </a:r>
            <a:r>
              <a:rPr lang="en-GB" smtClean="0">
                <a:solidFill>
                  <a:srgbClr val="800080"/>
                </a:solidFill>
              </a:rPr>
              <a:t>bonitas</a:t>
            </a:r>
          </a:p>
          <a:p>
            <a:pPr eaLnBrk="1" hangingPunct="1">
              <a:buFontTx/>
              <a:buNone/>
            </a:pPr>
            <a:r>
              <a:rPr lang="en-GB" smtClean="0"/>
              <a:t>	</a:t>
            </a:r>
            <a:r>
              <a:rPr lang="en-GB" smtClean="0">
                <a:solidFill>
                  <a:srgbClr val="006600"/>
                </a:solidFill>
              </a:rPr>
              <a:t>feos</a:t>
            </a:r>
            <a:r>
              <a:rPr lang="en-GB" smtClean="0"/>
              <a:t>		</a:t>
            </a:r>
            <a:r>
              <a:rPr lang="en-GB" smtClean="0">
                <a:solidFill>
                  <a:srgbClr val="800080"/>
                </a:solidFill>
              </a:rPr>
              <a:t>feas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39975" y="2781300"/>
            <a:ext cx="172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9750" y="3357563"/>
            <a:ext cx="180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2800" u="sng" dirty="0" smtClean="0"/>
              <a:t>Clothes descriptions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539750" y="3357563"/>
            <a:ext cx="180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57158" y="928670"/>
            <a:ext cx="85725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caro</a:t>
            </a:r>
            <a:r>
              <a:rPr lang="en-GB" sz="2400" dirty="0" smtClean="0"/>
              <a:t>		=	expensive</a:t>
            </a:r>
          </a:p>
          <a:p>
            <a:r>
              <a:rPr lang="en-GB" sz="2400" dirty="0" err="1" smtClean="0"/>
              <a:t>barato</a:t>
            </a:r>
            <a:r>
              <a:rPr lang="en-GB" sz="2400" dirty="0" smtClean="0"/>
              <a:t>		=	cheap</a:t>
            </a:r>
          </a:p>
          <a:p>
            <a:r>
              <a:rPr lang="en-GB" sz="2400" dirty="0" err="1" smtClean="0"/>
              <a:t>feo</a:t>
            </a:r>
            <a:r>
              <a:rPr lang="en-GB" sz="2400" dirty="0" smtClean="0"/>
              <a:t>		=	ugly</a:t>
            </a:r>
          </a:p>
          <a:p>
            <a:r>
              <a:rPr lang="en-GB" sz="2400" dirty="0" smtClean="0"/>
              <a:t>bonito		=	pretty</a:t>
            </a:r>
          </a:p>
          <a:p>
            <a:r>
              <a:rPr lang="en-GB" sz="2400" dirty="0" err="1" smtClean="0"/>
              <a:t>pequeño</a:t>
            </a:r>
            <a:r>
              <a:rPr lang="en-GB" sz="2400" dirty="0" smtClean="0"/>
              <a:t>	=	small</a:t>
            </a:r>
          </a:p>
          <a:p>
            <a:r>
              <a:rPr lang="en-GB" sz="2400" dirty="0" err="1" smtClean="0"/>
              <a:t>grande</a:t>
            </a:r>
            <a:r>
              <a:rPr lang="en-GB" sz="2400" dirty="0" smtClean="0"/>
              <a:t>	=	big</a:t>
            </a:r>
          </a:p>
          <a:p>
            <a:endParaRPr lang="en-GB" sz="2400" dirty="0" smtClean="0"/>
          </a:p>
          <a:p>
            <a:r>
              <a:rPr lang="en-GB" sz="2400" b="1" dirty="0" smtClean="0"/>
              <a:t>Comparatives</a:t>
            </a:r>
          </a:p>
          <a:p>
            <a:r>
              <a:rPr lang="en-GB" sz="2400" dirty="0" err="1" smtClean="0"/>
              <a:t>más</a:t>
            </a:r>
            <a:r>
              <a:rPr lang="en-GB" sz="2400" dirty="0" smtClean="0"/>
              <a:t>... </a:t>
            </a:r>
            <a:r>
              <a:rPr lang="en-GB" sz="2400" dirty="0" err="1" smtClean="0"/>
              <a:t>que</a:t>
            </a:r>
            <a:r>
              <a:rPr lang="en-GB" sz="2400" dirty="0" smtClean="0"/>
              <a:t>	=	more...than</a:t>
            </a:r>
          </a:p>
          <a:p>
            <a:r>
              <a:rPr lang="en-GB" sz="2400" dirty="0" err="1" smtClean="0"/>
              <a:t>menos</a:t>
            </a:r>
            <a:r>
              <a:rPr lang="en-GB" sz="2400" dirty="0" smtClean="0"/>
              <a:t>...</a:t>
            </a:r>
            <a:r>
              <a:rPr lang="en-GB" sz="2400" dirty="0" err="1" smtClean="0"/>
              <a:t>que</a:t>
            </a:r>
            <a:r>
              <a:rPr lang="en-GB" sz="2400" dirty="0" smtClean="0"/>
              <a:t>	=	less... than</a:t>
            </a:r>
          </a:p>
          <a:p>
            <a:endParaRPr lang="en-GB" sz="2400" dirty="0" smtClean="0"/>
          </a:p>
          <a:p>
            <a:pPr marL="457200" lvl="0" indent="-457200">
              <a:buAutoNum type="arabicPeriod"/>
            </a:pPr>
            <a:r>
              <a:rPr lang="en-GB" sz="2400" dirty="0" smtClean="0"/>
              <a:t>The jacket is more expensive than the overcoat</a:t>
            </a:r>
          </a:p>
          <a:p>
            <a:pPr marL="457200" lvl="0" indent="-457200">
              <a:buAutoNum type="arabicPeriod"/>
            </a:pPr>
            <a:r>
              <a:rPr lang="en-GB" sz="2400" dirty="0" smtClean="0"/>
              <a:t>The shoes are less expensive than the trainers (SON!!!!)</a:t>
            </a:r>
          </a:p>
          <a:p>
            <a:pPr lvl="0"/>
            <a:r>
              <a:rPr lang="en-GB" sz="2400" dirty="0" smtClean="0"/>
              <a:t>3. The skirt is prettier than the dress</a:t>
            </a:r>
          </a:p>
          <a:p>
            <a:pPr lvl="0"/>
            <a:r>
              <a:rPr lang="en-GB" sz="2400" dirty="0" smtClean="0"/>
              <a:t>4. The shirt is uglier than the t-shirt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858280" cy="326243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r>
              <a:rPr lang="en-GB" sz="2200" dirty="0" smtClean="0"/>
              <a:t>The </a:t>
            </a:r>
            <a:r>
              <a:rPr lang="en-GB" sz="2200" dirty="0"/>
              <a:t>jacket is more expensive than </a:t>
            </a:r>
            <a:r>
              <a:rPr lang="en-GB" sz="2200" dirty="0" smtClean="0"/>
              <a:t>the </a:t>
            </a:r>
            <a:r>
              <a:rPr lang="en-GB" sz="2200" dirty="0"/>
              <a:t>overcoat</a:t>
            </a:r>
          </a:p>
          <a:p>
            <a:pPr marL="457200" lvl="0" indent="-457200">
              <a:buAutoNum type="arabicPeriod"/>
            </a:pPr>
            <a:r>
              <a:rPr lang="en-GB" sz="2200" dirty="0" smtClean="0"/>
              <a:t>The </a:t>
            </a:r>
            <a:r>
              <a:rPr lang="en-GB" sz="2200" dirty="0"/>
              <a:t>shoes </a:t>
            </a:r>
            <a:r>
              <a:rPr lang="en-GB" sz="2200" dirty="0" smtClean="0"/>
              <a:t>are </a:t>
            </a:r>
            <a:r>
              <a:rPr lang="en-GB" sz="2200" dirty="0"/>
              <a:t>less expensive than </a:t>
            </a:r>
            <a:r>
              <a:rPr lang="en-GB" sz="2200" dirty="0" smtClean="0"/>
              <a:t>the trainers	(SON!!!!)</a:t>
            </a:r>
            <a:endParaRPr lang="en-GB" sz="2200" dirty="0"/>
          </a:p>
          <a:p>
            <a:pPr lvl="0"/>
            <a:r>
              <a:rPr lang="en-GB" sz="2200" dirty="0" smtClean="0"/>
              <a:t>3. The </a:t>
            </a:r>
            <a:r>
              <a:rPr lang="en-GB" sz="2200" dirty="0"/>
              <a:t>skirt is prettier than </a:t>
            </a:r>
            <a:r>
              <a:rPr lang="en-GB" sz="2200" dirty="0" smtClean="0"/>
              <a:t>the </a:t>
            </a:r>
            <a:r>
              <a:rPr lang="en-GB" sz="2200" dirty="0"/>
              <a:t>dress</a:t>
            </a:r>
          </a:p>
          <a:p>
            <a:pPr lvl="0"/>
            <a:r>
              <a:rPr lang="en-GB" sz="2200" dirty="0" smtClean="0"/>
              <a:t>4. The shirt </a:t>
            </a:r>
            <a:r>
              <a:rPr lang="en-GB" sz="2200" dirty="0"/>
              <a:t>is uglier than </a:t>
            </a:r>
            <a:r>
              <a:rPr lang="en-GB" sz="2200" dirty="0" smtClean="0"/>
              <a:t>the t-shirt</a:t>
            </a:r>
            <a:endParaRPr lang="en-GB" sz="2200" dirty="0"/>
          </a:p>
          <a:p>
            <a:pPr lvl="0"/>
            <a:r>
              <a:rPr lang="en-GB" sz="2200" dirty="0" smtClean="0"/>
              <a:t>5. The </a:t>
            </a:r>
            <a:r>
              <a:rPr lang="en-GB" sz="2200" dirty="0"/>
              <a:t>trousers are bigger than </a:t>
            </a:r>
            <a:r>
              <a:rPr lang="en-GB" sz="2200" dirty="0" smtClean="0"/>
              <a:t>the jeans	(SON!!!!)</a:t>
            </a:r>
          </a:p>
          <a:p>
            <a:r>
              <a:rPr lang="en-GB" sz="2200" dirty="0" smtClean="0"/>
              <a:t>6. </a:t>
            </a:r>
            <a:r>
              <a:rPr lang="en-GB" sz="2400" dirty="0" smtClean="0"/>
              <a:t>The blue tie is uglier than the red tie (tie blue, tie red)</a:t>
            </a:r>
          </a:p>
          <a:p>
            <a:r>
              <a:rPr lang="en-GB" sz="2200" dirty="0" smtClean="0"/>
              <a:t>7. </a:t>
            </a:r>
            <a:r>
              <a:rPr lang="en-GB" sz="2400" dirty="0" smtClean="0"/>
              <a:t>The suit is cheaper than the trousers and jacket</a:t>
            </a:r>
          </a:p>
          <a:p>
            <a:pPr lvl="0"/>
            <a:r>
              <a:rPr lang="en-GB" sz="2200" dirty="0" smtClean="0"/>
              <a:t>8. </a:t>
            </a:r>
            <a:r>
              <a:rPr lang="en-GB" sz="2400" dirty="0" smtClean="0"/>
              <a:t>The blue socks are bigger than the black socks (socks blue etc) (SON!!!!)</a:t>
            </a:r>
            <a:endParaRPr lang="en-GB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3429000"/>
            <a:ext cx="8715436" cy="3139321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200" dirty="0" smtClean="0"/>
              <a:t>La </a:t>
            </a:r>
            <a:r>
              <a:rPr lang="en-GB" sz="2200" dirty="0" err="1" smtClean="0"/>
              <a:t>chaqueta</a:t>
            </a:r>
            <a:r>
              <a:rPr lang="en-GB" sz="2200" dirty="0" smtClean="0"/>
              <a:t> </a:t>
            </a:r>
            <a:r>
              <a:rPr lang="en-GB" sz="2200" dirty="0" err="1" smtClean="0"/>
              <a:t>es</a:t>
            </a:r>
            <a:r>
              <a:rPr lang="en-GB" sz="2200" dirty="0" smtClean="0"/>
              <a:t> </a:t>
            </a:r>
            <a:r>
              <a:rPr lang="en-GB" sz="2200" dirty="0" err="1" smtClean="0"/>
              <a:t>m</a:t>
            </a:r>
            <a:r>
              <a:rPr lang="en-GB" sz="2200" dirty="0" err="1" smtClean="0">
                <a:latin typeface="Arial"/>
                <a:cs typeface="Arial"/>
              </a:rPr>
              <a:t>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cara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el </a:t>
            </a:r>
            <a:r>
              <a:rPr lang="en-GB" sz="2200" dirty="0" err="1" smtClean="0">
                <a:latin typeface="Arial"/>
                <a:cs typeface="Arial"/>
              </a:rPr>
              <a:t>abrigo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los </a:t>
            </a:r>
            <a:r>
              <a:rPr lang="en-GB" sz="2200" dirty="0" err="1" smtClean="0">
                <a:latin typeface="Arial"/>
                <a:cs typeface="Arial"/>
              </a:rPr>
              <a:t>zapatos</a:t>
            </a:r>
            <a:r>
              <a:rPr lang="en-GB" sz="2200" dirty="0" smtClean="0">
                <a:latin typeface="Arial"/>
                <a:cs typeface="Arial"/>
              </a:rPr>
              <a:t> son </a:t>
            </a:r>
            <a:r>
              <a:rPr lang="en-GB" sz="2200" dirty="0" err="1" smtClean="0">
                <a:latin typeface="Arial"/>
                <a:cs typeface="Arial"/>
              </a:rPr>
              <a:t>menos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caros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las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zapatillas</a:t>
            </a:r>
            <a:r>
              <a:rPr lang="en-GB" sz="2200" dirty="0" smtClean="0">
                <a:latin typeface="Arial"/>
                <a:cs typeface="Arial"/>
              </a:rPr>
              <a:t> de </a:t>
            </a:r>
            <a:r>
              <a:rPr lang="en-GB" sz="2200" dirty="0" err="1" smtClean="0">
                <a:latin typeface="Arial"/>
                <a:cs typeface="Arial"/>
              </a:rPr>
              <a:t>deporte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La </a:t>
            </a:r>
            <a:r>
              <a:rPr lang="en-GB" sz="2200" dirty="0" err="1" smtClean="0">
                <a:latin typeface="Arial"/>
                <a:cs typeface="Arial"/>
              </a:rPr>
              <a:t>falda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bonita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el </a:t>
            </a:r>
            <a:r>
              <a:rPr lang="en-GB" sz="2200" dirty="0" err="1" smtClean="0">
                <a:latin typeface="Arial"/>
                <a:cs typeface="Arial"/>
              </a:rPr>
              <a:t>vestido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La </a:t>
            </a:r>
            <a:r>
              <a:rPr lang="en-GB" sz="2200" dirty="0" err="1" smtClean="0">
                <a:latin typeface="Arial"/>
                <a:cs typeface="Arial"/>
              </a:rPr>
              <a:t>camisa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fea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la </a:t>
            </a:r>
            <a:r>
              <a:rPr lang="en-GB" sz="2200" dirty="0" err="1" smtClean="0">
                <a:latin typeface="Arial"/>
                <a:cs typeface="Arial"/>
              </a:rPr>
              <a:t>camiseta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Los </a:t>
            </a:r>
            <a:r>
              <a:rPr lang="en-GB" sz="2200" dirty="0" err="1" smtClean="0">
                <a:latin typeface="Arial"/>
                <a:cs typeface="Arial"/>
              </a:rPr>
              <a:t>pantalones</a:t>
            </a:r>
            <a:r>
              <a:rPr lang="en-GB" sz="2200" dirty="0" smtClean="0">
                <a:latin typeface="Arial"/>
                <a:cs typeface="Arial"/>
              </a:rPr>
              <a:t> son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grandes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los vaqueros</a:t>
            </a: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La </a:t>
            </a:r>
            <a:r>
              <a:rPr lang="en-GB" sz="2200" dirty="0" err="1" smtClean="0">
                <a:latin typeface="Arial"/>
                <a:cs typeface="Arial"/>
              </a:rPr>
              <a:t>corbata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azul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fea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la </a:t>
            </a:r>
            <a:r>
              <a:rPr lang="en-GB" sz="2200" dirty="0" err="1" smtClean="0">
                <a:latin typeface="Arial"/>
                <a:cs typeface="Arial"/>
              </a:rPr>
              <a:t>corbata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roja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El </a:t>
            </a:r>
            <a:r>
              <a:rPr lang="en-GB" sz="2200" dirty="0" err="1" smtClean="0">
                <a:latin typeface="Arial"/>
                <a:cs typeface="Arial"/>
              </a:rPr>
              <a:t>traje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barato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los </a:t>
            </a:r>
            <a:r>
              <a:rPr lang="en-GB" sz="2200" dirty="0" err="1" smtClean="0">
                <a:latin typeface="Arial"/>
                <a:cs typeface="Arial"/>
              </a:rPr>
              <a:t>pantalones</a:t>
            </a:r>
            <a:r>
              <a:rPr lang="en-GB" sz="2200" dirty="0" smtClean="0">
                <a:latin typeface="Arial"/>
                <a:cs typeface="Arial"/>
              </a:rPr>
              <a:t> y la </a:t>
            </a:r>
            <a:r>
              <a:rPr lang="en-GB" sz="2200" dirty="0" err="1" smtClean="0">
                <a:latin typeface="Arial"/>
                <a:cs typeface="Arial"/>
              </a:rPr>
              <a:t>chaqueta</a:t>
            </a:r>
            <a:endParaRPr lang="en-GB" sz="2200" dirty="0" smtClean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200" dirty="0" smtClean="0">
                <a:latin typeface="Arial"/>
                <a:cs typeface="Arial"/>
              </a:rPr>
              <a:t>Los </a:t>
            </a:r>
            <a:r>
              <a:rPr lang="en-GB" sz="2200" dirty="0" err="1" smtClean="0">
                <a:latin typeface="Arial"/>
                <a:cs typeface="Arial"/>
              </a:rPr>
              <a:t>calcetines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azules</a:t>
            </a:r>
            <a:r>
              <a:rPr lang="en-GB" sz="2200" dirty="0" smtClean="0">
                <a:latin typeface="Arial"/>
                <a:cs typeface="Arial"/>
              </a:rPr>
              <a:t> son </a:t>
            </a:r>
            <a:r>
              <a:rPr lang="en-GB" sz="2200" dirty="0" err="1" smtClean="0">
                <a:latin typeface="Arial"/>
                <a:cs typeface="Arial"/>
              </a:rPr>
              <a:t>más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grandes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que</a:t>
            </a:r>
            <a:r>
              <a:rPr lang="en-GB" sz="2200" dirty="0" smtClean="0">
                <a:latin typeface="Arial"/>
                <a:cs typeface="Arial"/>
              </a:rPr>
              <a:t> los </a:t>
            </a:r>
            <a:r>
              <a:rPr lang="en-GB" sz="2200" dirty="0" err="1" smtClean="0">
                <a:latin typeface="Arial"/>
                <a:cs typeface="Arial"/>
              </a:rPr>
              <a:t>calcetines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r>
              <a:rPr lang="en-GB" sz="2200" dirty="0" err="1" smtClean="0">
                <a:latin typeface="Arial"/>
                <a:cs typeface="Arial"/>
              </a:rPr>
              <a:t>negros</a:t>
            </a:r>
            <a:r>
              <a:rPr lang="en-GB" sz="2200" dirty="0" smtClean="0">
                <a:latin typeface="Arial"/>
                <a:cs typeface="Arial"/>
              </a:rPr>
              <a:t> 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revise 20 items of clothing</a:t>
            </a:r>
          </a:p>
          <a:p>
            <a:r>
              <a:rPr lang="en-GB" sz="2800" dirty="0" smtClean="0">
                <a:latin typeface="Comic Sans MS" pitchFamily="66" charset="0"/>
              </a:rPr>
              <a:t>2) to revise numbers 30 to 90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3) to describe what size clothes are and how much they cost 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 smtClean="0">
                <a:latin typeface="Comic Sans MS" pitchFamily="66" charset="0"/>
              </a:rPr>
              <a:t>4) to learn how to compare different clothes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23" name="Group 27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510588" cy="5851526"/>
        </p:xfrm>
        <a:graphic>
          <a:graphicData uri="http://schemas.openxmlformats.org/drawingml/2006/table">
            <a:tbl>
              <a:tblPr/>
              <a:tblGrid>
                <a:gridCol w="1673225"/>
                <a:gridCol w="1671638"/>
                <a:gridCol w="1673225"/>
                <a:gridCol w="1765300"/>
                <a:gridCol w="1727200"/>
              </a:tblGrid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uno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cuatro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 cinco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seis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siete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ocho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nueve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diez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Group 2"/>
          <p:cNvGraphicFramePr>
            <a:graphicFrameLocks noGrp="1"/>
          </p:cNvGraphicFramePr>
          <p:nvPr>
            <p:ph/>
          </p:nvPr>
        </p:nvGraphicFramePr>
        <p:xfrm>
          <a:off x="0" y="274638"/>
          <a:ext cx="8964613" cy="5851526"/>
        </p:xfrm>
        <a:graphic>
          <a:graphicData uri="http://schemas.openxmlformats.org/drawingml/2006/table">
            <a:tbl>
              <a:tblPr/>
              <a:tblGrid>
                <a:gridCol w="1762125"/>
                <a:gridCol w="1760538"/>
                <a:gridCol w="1763712"/>
                <a:gridCol w="1858963"/>
                <a:gridCol w="1819275"/>
              </a:tblGrid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catorce</a:t>
                      </a:r>
                      <a:endParaRPr kumimoji="0" 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15 quince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dieici-séis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dieci-siete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dieci-ocho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dieci-nueve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510588" cy="5851526"/>
        </p:xfrm>
        <a:graphic>
          <a:graphicData uri="http://schemas.openxmlformats.org/drawingml/2006/table">
            <a:tbl>
              <a:tblPr/>
              <a:tblGrid>
                <a:gridCol w="1673225"/>
                <a:gridCol w="1671638"/>
                <a:gridCol w="1673225"/>
                <a:gridCol w="1765300"/>
                <a:gridCol w="1727200"/>
              </a:tblGrid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veinti-uno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veinti-dós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veinti-trés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veinti-cuatro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25 veinti-cinco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veinti-séis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veinti-siete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veinti-ocho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veinti-nueve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treinta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510588" cy="5851526"/>
        </p:xfrm>
        <a:graphic>
          <a:graphicData uri="http://schemas.openxmlformats.org/drawingml/2006/table">
            <a:tbl>
              <a:tblPr/>
              <a:tblGrid>
                <a:gridCol w="1673225"/>
                <a:gridCol w="1671638"/>
                <a:gridCol w="1673225"/>
                <a:gridCol w="1765300"/>
                <a:gridCol w="1727200"/>
              </a:tblGrid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quince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once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cinco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veinti-cuatro</a:t>
                      </a:r>
                      <a:endParaRPr kumimoji="0" lang="en-US" sz="3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catorce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dieci-nueve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treinta</a:t>
                      </a: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y siete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veinti-trés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ocho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siete</a:t>
                      </a:r>
                      <a:endParaRPr kumimoji="0" lang="en-US" sz="3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40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cuarenta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35150" y="11255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0">
                <a:latin typeface="Comic Sans MS" pitchFamily="66" charset="0"/>
              </a:rPr>
              <a:t>50</a:t>
            </a:r>
            <a:endParaRPr lang="en-US" sz="16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987675" y="3789363"/>
            <a:ext cx="4752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 sz="8000">
                <a:latin typeface="Comic Sans MS" pitchFamily="66" charset="0"/>
              </a:rPr>
              <a:t>cincuenta</a:t>
            </a:r>
            <a:endParaRPr lang="en-US" sz="8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606</Words>
  <Application>Microsoft Office PowerPoint</Application>
  <PresentationFormat>On-screen Show (4:3)</PresentationFormat>
  <Paragraphs>255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¿De qué talla es el jersey?</vt:lpstr>
      <vt:lpstr>¿De qué talla es la camisa?</vt:lpstr>
      <vt:lpstr>¿De qué talla son los vaqueros?</vt:lpstr>
      <vt:lpstr>¿De qué número son los zapatos?</vt:lpstr>
      <vt:lpstr>¿De qué número son las botas?</vt:lpstr>
      <vt:lpstr>Slide 20</vt:lpstr>
      <vt:lpstr>Slide 21</vt:lpstr>
      <vt:lpstr>Slide 22</vt:lpstr>
      <vt:lpstr>Slide 23</vt:lpstr>
      <vt:lpstr>Completa los adjectivos</vt:lpstr>
      <vt:lpstr>Clothes descriptions</vt:lpstr>
      <vt:lpstr>Slide 26</vt:lpstr>
    </vt:vector>
  </TitlesOfParts>
  <Company>The Rock Church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talla es el jersey?</dc:title>
  <dc:creator>Keith Anderson</dc:creator>
  <cp:lastModifiedBy>Chris</cp:lastModifiedBy>
  <cp:revision>14</cp:revision>
  <dcterms:created xsi:type="dcterms:W3CDTF">2003-12-30T14:50:38Z</dcterms:created>
  <dcterms:modified xsi:type="dcterms:W3CDTF">2009-06-15T12:22:14Z</dcterms:modified>
</cp:coreProperties>
</file>